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53E19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0EEE29-ACF6-432F-A6BD-0370805C67CE}" type="datetimeFigureOut">
              <a:rPr lang="hr-HR" smtClean="0"/>
              <a:t>8.3.2013.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FDE418-67DA-4382-BB99-DF3545FC08C6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828800"/>
          </a:xfrm>
        </p:spPr>
        <p:txBody>
          <a:bodyPr/>
          <a:lstStyle/>
          <a:p>
            <a:r>
              <a:rPr lang="hr-HR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Dan broja </a:t>
            </a:r>
            <a:r>
              <a:rPr lang="hr-HR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pi</a:t>
            </a:r>
            <a:endParaRPr lang="hr-HR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52600"/>
          </a:xfrm>
        </p:spPr>
        <p:txBody>
          <a:bodyPr/>
          <a:lstStyle/>
          <a:p>
            <a:r>
              <a:rPr lang="hr-HR" dirty="0" smtClean="0">
                <a:solidFill>
                  <a:srgbClr val="FFFF00"/>
                </a:solidFill>
              </a:rPr>
              <a:t>3.14 ili 14 ožujka</a:t>
            </a:r>
            <a:endParaRPr lang="hr-HR" dirty="0">
              <a:solidFill>
                <a:srgbClr val="FFFF00"/>
              </a:solidFill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323528" y="616530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chemeClr val="tx1">
                    <a:lumMod val="85000"/>
                  </a:schemeClr>
                </a:solidFill>
              </a:rPr>
              <a:t>Izradila : Matija Buljan 1.a</a:t>
            </a:r>
            <a:endParaRPr lang="hr-HR" dirty="0">
              <a:solidFill>
                <a:schemeClr val="tx1">
                  <a:lumMod val="85000"/>
                </a:schemeClr>
              </a:solidFill>
            </a:endParaRPr>
          </a:p>
        </p:txBody>
      </p:sp>
      <p:grpSp>
        <p:nvGrpSpPr>
          <p:cNvPr id="20" name="Grupa 19"/>
          <p:cNvGrpSpPr/>
          <p:nvPr/>
        </p:nvGrpSpPr>
        <p:grpSpPr>
          <a:xfrm>
            <a:off x="0" y="1340768"/>
            <a:ext cx="7884368" cy="4824536"/>
            <a:chOff x="0" y="1268760"/>
            <a:chExt cx="7884368" cy="4824536"/>
          </a:xfrm>
        </p:grpSpPr>
        <p:sp>
          <p:nvSpPr>
            <p:cNvPr id="8" name="Elipsa 7"/>
            <p:cNvSpPr/>
            <p:nvPr/>
          </p:nvSpPr>
          <p:spPr>
            <a:xfrm>
              <a:off x="0" y="1268760"/>
              <a:ext cx="1512168" cy="1584176"/>
            </a:xfrm>
            <a:prstGeom prst="ellipse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1" name="Elipsa 10"/>
            <p:cNvSpPr/>
            <p:nvPr/>
          </p:nvSpPr>
          <p:spPr>
            <a:xfrm>
              <a:off x="0" y="2204864"/>
              <a:ext cx="1619672" cy="1728192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Elipsa 11"/>
            <p:cNvSpPr/>
            <p:nvPr/>
          </p:nvSpPr>
          <p:spPr>
            <a:xfrm>
              <a:off x="323528" y="3140968"/>
              <a:ext cx="1728192" cy="1944216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Elipsa 12"/>
            <p:cNvSpPr/>
            <p:nvPr/>
          </p:nvSpPr>
          <p:spPr>
            <a:xfrm>
              <a:off x="1403648" y="3861048"/>
              <a:ext cx="1728192" cy="1944216"/>
            </a:xfrm>
            <a:prstGeom prst="ellipse">
              <a:avLst/>
            </a:prstGeom>
            <a:solidFill>
              <a:srgbClr val="53E19D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Elipsa 13"/>
            <p:cNvSpPr/>
            <p:nvPr/>
          </p:nvSpPr>
          <p:spPr>
            <a:xfrm>
              <a:off x="2699792" y="3429000"/>
              <a:ext cx="1728192" cy="1944216"/>
            </a:xfrm>
            <a:prstGeom prst="ellipse">
              <a:avLst/>
            </a:prstGeom>
            <a:blipFill>
              <a:blip r:embed="rId4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3851920" y="3068960"/>
              <a:ext cx="1728192" cy="1944216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  <a:prstDash val="sysDash"/>
            </a:ln>
            <a:effectLst>
              <a:outerShdw blurRad="50800" dist="50800" dir="5400000" sx="83000" sy="83000" algn="ctr" rotWithShape="0">
                <a:srgbClr val="000000"/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Elipsa 16"/>
            <p:cNvSpPr/>
            <p:nvPr/>
          </p:nvSpPr>
          <p:spPr>
            <a:xfrm>
              <a:off x="4932040" y="3861048"/>
              <a:ext cx="1728192" cy="1944216"/>
            </a:xfrm>
            <a:prstGeom prst="ellipse">
              <a:avLst/>
            </a:prstGeom>
            <a:blipFill>
              <a:blip r:embed="rId5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9" name="Nasmiješeno lice 18"/>
            <p:cNvSpPr/>
            <p:nvPr/>
          </p:nvSpPr>
          <p:spPr>
            <a:xfrm>
              <a:off x="5796136" y="3573016"/>
              <a:ext cx="2088232" cy="2520280"/>
            </a:xfrm>
            <a:prstGeom prst="smileyFace">
              <a:avLst/>
            </a:prstGeom>
            <a:blipFill>
              <a:blip r:embed="rId6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to broj</a:t>
            </a:r>
            <a:r>
              <a:rPr lang="el-GR" dirty="0" smtClean="0"/>
              <a:t> </a:t>
            </a:r>
            <a:r>
              <a:rPr lang="el-GR" dirty="0" smtClean="0"/>
              <a:t>π</a:t>
            </a:r>
            <a:r>
              <a:rPr lang="hr-HR" dirty="0" smtClean="0"/>
              <a:t> 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hr-HR" dirty="0" smtClean="0">
                <a:latin typeface="Monotype Corsiva" pitchFamily="66" charset="0"/>
              </a:rPr>
              <a:t>     </a:t>
            </a:r>
            <a:r>
              <a:rPr lang="hr-HR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Pi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 je </a:t>
            </a:r>
            <a:r>
              <a:rPr lang="hr-HR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Monotype Corsiva" pitchFamily="66" charset="0"/>
              </a:rPr>
              <a:t>matematička konstanta, danas široko primjenjivana u matematici i fizici. Njena približna vrijednost je 3,14159, a definira se kao odnos opsega i promjera kruga</a:t>
            </a:r>
            <a:r>
              <a:rPr lang="hr-HR" dirty="0" smtClean="0">
                <a:solidFill>
                  <a:schemeClr val="bg1"/>
                </a:solidFill>
                <a:latin typeface="Monotype Corsiva" pitchFamily="66" charset="0"/>
              </a:rPr>
              <a:t>.</a:t>
            </a:r>
            <a:endParaRPr lang="hr-HR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564904"/>
            <a:ext cx="332422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14. ožujka?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>
              <a:buNone/>
            </a:pPr>
            <a:r>
              <a:rPr lang="hr-HR" b="1" dirty="0" smtClean="0"/>
              <a:t>     </a:t>
            </a:r>
            <a:r>
              <a:rPr lang="hr-HR" b="1" dirty="0" err="1" smtClean="0">
                <a:solidFill>
                  <a:schemeClr val="bg1"/>
                </a:solidFill>
                <a:latin typeface="Brush Script MT" pitchFamily="66" charset="0"/>
              </a:rPr>
              <a:t>Pi</a:t>
            </a:r>
            <a:r>
              <a:rPr lang="hr-HR" b="1" dirty="0" smtClean="0">
                <a:solidFill>
                  <a:schemeClr val="bg1"/>
                </a:solidFill>
                <a:latin typeface="Brush Script MT" pitchFamily="66" charset="0"/>
              </a:rPr>
              <a:t> </a:t>
            </a:r>
            <a:r>
              <a:rPr lang="hr-HR" b="1" dirty="0" smtClean="0">
                <a:solidFill>
                  <a:schemeClr val="bg1"/>
                </a:solidFill>
                <a:latin typeface="Brush Script MT" pitchFamily="66" charset="0"/>
              </a:rPr>
              <a:t>dan (</a:t>
            </a:r>
            <a:r>
              <a:rPr lang="el-GR" b="1" dirty="0" smtClean="0">
                <a:solidFill>
                  <a:schemeClr val="bg1"/>
                </a:solidFill>
              </a:rPr>
              <a:t>π </a:t>
            </a:r>
            <a:r>
              <a:rPr lang="hr-HR" b="1" dirty="0" smtClean="0">
                <a:solidFill>
                  <a:schemeClr val="bg1"/>
                </a:solidFill>
                <a:latin typeface="Brush Script MT" pitchFamily="66" charset="0"/>
              </a:rPr>
              <a:t>dan) se u matematičkom svijetu </a:t>
            </a:r>
            <a:r>
              <a:rPr lang="hr-HR" b="1" dirty="0" smtClean="0">
                <a:solidFill>
                  <a:schemeClr val="bg1"/>
                </a:solidFill>
                <a:latin typeface="Brush Script MT" pitchFamily="66" charset="0"/>
              </a:rPr>
              <a:t>slavi   svakog </a:t>
            </a:r>
            <a:r>
              <a:rPr lang="hr-HR" b="1" dirty="0" smtClean="0">
                <a:solidFill>
                  <a:schemeClr val="bg1"/>
                </a:solidFill>
                <a:latin typeface="Brush Script MT" pitchFamily="66" charset="0"/>
              </a:rPr>
              <a:t>14. ožujka, jer ako pišemo datum u obliku </a:t>
            </a:r>
            <a:r>
              <a:rPr lang="hr-HR" b="1" dirty="0" err="1" smtClean="0">
                <a:solidFill>
                  <a:schemeClr val="bg1"/>
                </a:solidFill>
                <a:latin typeface="Brush Script MT" pitchFamily="66" charset="0"/>
              </a:rPr>
              <a:t>m.dd</a:t>
            </a:r>
            <a:r>
              <a:rPr lang="hr-HR" b="1" dirty="0" smtClean="0">
                <a:solidFill>
                  <a:schemeClr val="bg1"/>
                </a:solidFill>
                <a:latin typeface="Brush Script MT" pitchFamily="66" charset="0"/>
              </a:rPr>
              <a:t> tada je to najjednostavnija aproksimacija broja </a:t>
            </a:r>
            <a:r>
              <a:rPr lang="el-GR" b="1" dirty="0" smtClean="0">
                <a:solidFill>
                  <a:schemeClr val="bg1"/>
                </a:solidFill>
              </a:rPr>
              <a:t>π: 3.14.</a:t>
            </a:r>
            <a:endParaRPr lang="hr-HR" b="1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149080"/>
            <a:ext cx="2068438" cy="2315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.....Zanimljivo....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>
              <a:buNone/>
            </a:pPr>
            <a:r>
              <a:rPr lang="pl-PL" dirty="0" smtClean="0">
                <a:latin typeface="Monotype Corsiva" pitchFamily="66" charset="0"/>
              </a:rPr>
              <a:t>     </a:t>
            </a:r>
            <a:r>
              <a:rPr lang="pl-PL" b="1" dirty="0" smtClean="0">
                <a:solidFill>
                  <a:schemeClr val="bg1"/>
                </a:solidFill>
                <a:latin typeface="Monotype Corsiva" pitchFamily="66" charset="0"/>
              </a:rPr>
              <a:t>Trenutak </a:t>
            </a:r>
            <a:r>
              <a:rPr lang="pl-PL" b="1" dirty="0" smtClean="0">
                <a:solidFill>
                  <a:schemeClr val="bg1"/>
                </a:solidFill>
                <a:latin typeface="Monotype Corsiva" pitchFamily="66" charset="0"/>
              </a:rPr>
              <a:t>u toku dana koji je posebno značajan je u 1 sat i 59 minuta jer tada broj izgleda ovako: 3.14 1 59 što je približno broju Pi u 5 znamenki.</a:t>
            </a:r>
            <a:endParaRPr lang="hr-HR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276872"/>
            <a:ext cx="3291061" cy="2497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 za kraj malo </a:t>
            </a:r>
            <a:r>
              <a:rPr lang="hr-HR" dirty="0" err="1" smtClean="0"/>
              <a:t>pijesme.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Pi Day Song (</a:t>
            </a:r>
            <a:r>
              <a:rPr lang="en-US" b="1" dirty="0" err="1" smtClean="0">
                <a:solidFill>
                  <a:schemeClr val="bg1"/>
                </a:solidFill>
              </a:rPr>
              <a:t>izvodi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s</a:t>
            </a:r>
            <a:r>
              <a:rPr lang="hr-HR" b="1" dirty="0" smtClean="0">
                <a:solidFill>
                  <a:schemeClr val="bg1"/>
                </a:solidFill>
              </a:rPr>
              <a:t>e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na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melodiju</a:t>
            </a:r>
            <a:r>
              <a:rPr lang="en-US" b="1" dirty="0" smtClean="0">
                <a:solidFill>
                  <a:schemeClr val="bg1"/>
                </a:solidFill>
              </a:rPr>
              <a:t> „Jingle Bells“)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Circles in the snow,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Around and round we go.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How far did we have to run?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Diameter times pi!</a:t>
            </a:r>
          </a:p>
          <a:p>
            <a:pPr>
              <a:buNone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Pi day songs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All day long.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Oh, what fun it is,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To sing a jolly pi day song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in a fun math class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like this.</a:t>
            </a:r>
            <a:endParaRPr lang="hr-HR" b="1" dirty="0">
              <a:solidFill>
                <a:schemeClr val="bg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140968"/>
            <a:ext cx="302433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h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195</Words>
  <Application>Microsoft Office PowerPoint</Application>
  <PresentationFormat>Prikaz na zaslonu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Vrh</vt:lpstr>
      <vt:lpstr>Dan broja pi</vt:lpstr>
      <vt:lpstr>Što je to broj π ?</vt:lpstr>
      <vt:lpstr>Zašto 14. ožujka?</vt:lpstr>
      <vt:lpstr>.....Zanimljivo.....</vt:lpstr>
      <vt:lpstr>I za kraj malo pijesme..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broja pi</dc:title>
  <dc:creator>Buljan</dc:creator>
  <cp:lastModifiedBy>Buljan</cp:lastModifiedBy>
  <cp:revision>7</cp:revision>
  <dcterms:created xsi:type="dcterms:W3CDTF">2013-03-08T20:55:33Z</dcterms:created>
  <dcterms:modified xsi:type="dcterms:W3CDTF">2013-03-08T21:55:30Z</dcterms:modified>
</cp:coreProperties>
</file>