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B04"/>
    <a:srgbClr val="EA7704"/>
    <a:srgbClr val="848990"/>
    <a:srgbClr val="6F74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DFD8D1-F551-4527-A0E9-D5D55E4BB025}" type="datetimeFigureOut">
              <a:rPr lang="hr-HR" smtClean="0"/>
              <a:t>31.1.2013.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741AE4-5F1E-402E-8D3F-192355EEEBB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4544" y="404664"/>
            <a:ext cx="9144000" cy="1252736"/>
          </a:xfrm>
        </p:spPr>
        <p:txBody>
          <a:bodyPr>
            <a:noAutofit/>
          </a:bodyPr>
          <a:lstStyle/>
          <a:p>
            <a:r>
              <a:rPr lang="hr-HR" sz="5400" dirty="0" smtClean="0">
                <a:solidFill>
                  <a:schemeClr val="tx1"/>
                </a:solidFill>
              </a:rPr>
              <a:t>Dan sigurnijeg interneta</a:t>
            </a:r>
            <a:endParaRPr lang="hr-HR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1844824"/>
            <a:ext cx="4032120" cy="776528"/>
          </a:xfrm>
        </p:spPr>
        <p:txBody>
          <a:bodyPr>
            <a:normAutofit fontScale="92500"/>
          </a:bodyPr>
          <a:lstStyle/>
          <a:p>
            <a:r>
              <a:rPr lang="hr-HR" sz="3600" dirty="0" smtClean="0">
                <a:solidFill>
                  <a:srgbClr val="D26B04"/>
                </a:solidFill>
              </a:rPr>
              <a:t>(Safer internet day)</a:t>
            </a:r>
            <a:endParaRPr lang="hr-HR" sz="3600" dirty="0">
              <a:solidFill>
                <a:srgbClr val="D26B04"/>
              </a:solidFill>
            </a:endParaRPr>
          </a:p>
        </p:txBody>
      </p:sp>
      <p:pic>
        <p:nvPicPr>
          <p:cNvPr id="4" name="Picture 3" descr="dan-sigurnijeg-internet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789040"/>
            <a:ext cx="4742273" cy="235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627784" y="2780928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 'connect with respect'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abednja.files.wordpress.com/2011/02/internet-bon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pic>
        <p:nvPicPr>
          <p:cNvPr id="3" name="Picture 2" descr="C:\Users\GULIC\Downloads\SID 2013 traditional bann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72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ULIC\Downloads\SID 2013 traditional ba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72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170080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Napravila:</a:t>
            </a:r>
            <a:endParaRPr lang="hr-HR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321297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Petra Gulić 1.b</a:t>
            </a:r>
            <a:endParaRPr lang="hr-HR" sz="4000" dirty="0"/>
          </a:p>
        </p:txBody>
      </p:sp>
      <p:sp>
        <p:nvSpPr>
          <p:cNvPr id="34820" name="AutoShape 4" descr="data:image/jpeg;base64,/9j/4AAQSkZJRgABAQAAAQABAAD/2wCEAAkGBhQQEBUSERARFBUSFBUVFxUWFBUUFRQVFRQWFRQXFBQXHCYeFxkjGRYUHy8gJCgpLCwsFx4yNTAqNSYrLCkBCQoKDgwOGg8PGiwlHyUsKS8qLC8sLCkqKi4pNSovLCosKSwsKSwsLSwsKi0sLSwqKSksLCwpLCwsLCwsLCwsLP/AABEIAOEA4QMBIgACEQEDEQH/xAAcAAACAgMBAQAAAAAAAAAAAAAABAUGAgMHAQj/xABMEAABAwIDBQQHAwoEAQ0BAAABAAIDBBESEyEFMUFRYQYVIoEHFDJxkaGxQmJyIzNDUoKSorLB0XOzwuG0FyUmNERTY3SDk9Pw8Rb/xAAbAQEAAgMBAQAAAAAAAAAAAAAAAQMCBAUGB//EADQRAAICAQIDBQYFBAMAAAAAAAABAhEDBCESEzFBUWGRsQUicYGhwTJCUuHwFHLR8SMzYv/aAAwDAQACEQMRAD8A7TmIzErmozVnQGsxGYlc1GalAazEZiVzUZqUBrMRmJXNRmpQGsxGYlc1GalAazEZiVzUZqUBrMRmJXNRmJQGsxGYlc1GalAazEZiVzUZqUBrMRmJXNRmpQGsxGYlc1GalAazEZiVzUZqUBrMRmJXNRmpQGsxGYlc1GalAazEJXNQlAWxoxpTMRmKyiBvGjGlMxGYlAbxoxpTMRmJQG8aMaUzEZiUBvGjGlMxGYlAbxrzMSuYva0YRa+v9VMY26B7UVhHsjzNz8lGT7YlbuLfNgUTteqDBdxOu4XJJ9yrc21TfQuaPxaeY3WXVwaRSV0VuR0Cm228sDixkjToTCTja4b2ujfvd0DrngCpClr2StxRvDhextcFp4tc06td0NiuaU233Mde4a7QXsMLhwEjNxb8uVt6fq9uudI2aICKVrQ15F3BzR/3jTrLF19pnu8SZNBb229Pn/leQUzoWNGNQ+yNsioY44SySNxjliO+OQbx1abEg8fJO5i5coOD4ZdSwbxoxpTMRmLGgN40Y0pmIzEoDeNGNKZiMxKA3jRjSmYjMSgN40Y0pmIzEoDeNeJXMXqUBXMRmJXNRmqyiBrMRmJXNRmpQGsxGYlc1GalAazEZiVzUZiUBrMQZbC5IAG8k2A95KhavbgbpHZx5/YHn9r6dU7s7snNUYZah4Dbghjm3OHefB7LDbSxBPPctlafhjx5Xwr6v5FDzK+GCt/TzPe+GuBMbXSBu9wsyJv4ppLNHlcqMqO1ErtBGyw01cXH94aH4K/nY8RFnRtdb2cQBDdLeBtrN05BVGXsS6Isxvxx4gHuZZjmg6YjjJFt1z8irdLk0rb4lv2X/K+hVm5yqn5FH2xUzPcXlptuGEjQfDz81Xp6517eO/K+q7JWbBjhcBHlkSPaAS1z5IrsILi9rr5e46iwLtTbdt2Ps8PZIMmAFpdEY3ODxdlwwv8ABi01tqSWneunH2hihDijHbyMIqfFUmcP/KE2aZLjWx0H8Wi2x7TliLRJdgv4X2PhI3WLDdvvGo4K87T2GIiG1FJgcSTjY4sx6/Z3s04dALjish6OTNGH0tQyRrhfA/wPGpFiLEXuCOAuCtx6zGknJKn2/v08yYVLZN33EBsXtw4VzXzWfmR5Uj4xcyYQXRyPabXc2wF9NF0qlqhLEJY7ujdudbkbEEfZN+Bsue1Ho3lpQaqQxwhmmXja50pdphYG6DQ33k+HdxWdBJV0jTUQCaNhIxPwExP/AFcYcLOGtsXXQrW1OkwapKeGST6eHw/1fdRi9RLFPhkrX1OhZqMxRewu00dd4HMZDUfqh2Fs3WPFoXfcNj9617OyAtvcEWNjcEWO7UHduNjuPAlcDLgnilwzVM3YZIzVxZvzEZiVzUZqqozGsxGYlc1GalAazEZiVzUZqUBrMRmJXNRmpQGsxCVzUJQFsxGYlcaMatogazEZiVxoxpQGsxGYlca8MthcmwGpKUBp84AJJsBvKiKuvMuguGcuLvxdOn1WioqjIeTRuH9T1+i2QsXX0+lWNcc+vp+5zM+oc/dj09TdTPw2syI2t7TA7+a4Vw7ISzSGR8kr3t0aA438W8kcgBbdz6Kqxxq+9nYAyBvskuAcSBYagYR5NwjyWv7Qmlj6bsy0qbmSZWuNlr+EC5J049T1W1a5Zg3fxIG4nUmw3dSuAdMVr6yKAY5LAkYRYXe7jhHG3yVa2ptFtWGMY0tL5G42FseJ2EjDZ5NieQIPG9gCrFtfYragC5LXNvhcNd9rgjiNAq5T7Gkiqo2Xjv8AnAdS3C13i0I9q3wuNV0dLykuK/eRqZ+O6rZjdfVsyBHURkPbdwbO3Fmb7YJY/C0m9vDq3dayq+wNuOo3khuJj7Y2iwJtuc08wOB0PzXSaiiZJhxtDsDg9t+DhuIVX7Q9jnPe6Snw66mP2bu4lh3a8jbW+uqu0uowtPHkW0vL9jDNiyJqcezzI7tztSOqgidDOHBr7viuA7xCzXOYdbtII/aKpRq5GxuibLII36OZiOA/snQeVk9PHbQjUEix3gjQj4pKZi9BpcUcUFBbpd5zss3OXE+pGusCMQxNBF23Lbi4JAI9m/Mbt6uew5JQ6GVj3VVPIXkxykuq4Q0NjnDXt8MwADXGPe4Na4NxC6qEzVrg2jLBfKkcy7mP0/WjJLD8yOoJBuNFuZ8HOhS+vTf0+K+Bjiy8t7nWdqbKwNzYjiiIDuZaDqD1b14ceai8xauwfpDjcIqOoxiRxIbK5wcyV7nFwaeLSb2AOnC6xqKiMySNjc28cj2PYLtLSx1iQ3dh1b7JIGJt8OJoXkculy4ZuE107e9d524ZY5Emmb8xGYlcxGNVUWDWYjMSuNGNKA1mIzErjRjSgNZiErjQlAVzEZiWzUZqsoDOYjMS2ajMSgM5qRrKnEcA3A69Ty9w+vuRUVOFtxvOg96VhC6WiwW+Y+zoaGry0uBfMbhanoWJWEJ6ELcyM0USOydmGeTBuaBd55N5Dqd3xPBX5kYaAALACwHIBQHZEAQvceMlr+5rbfUqUlqCd2gXmtblc8nD2I6+mgowvvGXzgf7Jd9UTuA+q0IWkbJpqq97SLRveCQCQWi1+QJ1+SyYWvIeC1xFwHAgkA7wDwvovJIcTmuvo25tbeSLA9LC/wAVhDShuKwDbuLrt3m7i7UnqT7rrPavEw3saEhHE/FQu1doVLSWguy7XdI1oDsOhcGm+hAuL/8A6str7XDQWMcQ/TUNuADqRc8be9V+qqnvaGue4gcCet7nmfetvTYJXxOvn6lGbIuiNO33QSOMkOYHOcXPa4aEuJJLTfTXh97oq/M1S0oSNRHdei00+BKLOZkjxO0REwSMwUjO1ITBdnGzUkb+zG3hQ1bJnRtkZ7LwW3c1pIu+Pk8Wv1FxxuL52o2A+XaFJUUszQysfZ7rZjCY6aTC8N3ODog9vA7td1uWzq5+iOfFXGKQlwjhc+Jr8Tst4IY8xAmzLtkcDYa3Wn7RwcMXqY9VFprqmn08nubmjy78p9+xJSNewlsrCx7SQQQbXabEsJHiYd4dxBG43AxzFeu1uy86AuaLviu9vMi3jb5j5gLnYlXkoSU1Z2eg1mIzEtmozVZQGcxGYls1GalAZzF6lc1CUBXMRmJbGjGrKIGcxGYlsaDLbXklAxqJbut+rp58f6LfCo+F19Tx1+KfhK9IsfLgoLsODKfHJy7yQgT8KjoSn4StLM6VlkFZO7Aq8OMOccPhNuGJzsPz0VhVR2e7xFo3uY4A/quAxtNuOrRorTQT5zGuH2gD7jxHkbrzmrj73F/P51Orp5e7RuAvuTEdJzKJ5WwRue69mgk23noFXx2xfi/NNw8BiIcPebW39FTjwTypuKLJ5Yw2kWYQAcEvtCvjhZeQ2vcAD2nHk0cSq7TdrZbgSNjIJA0u2wvYneUjt3Eah5cSd1uQaQLActxV8NI+Phm/Iqln924iJJJJOpJJJ5km5JstchWy60zFdtcMjnO0LSFKyLbK5LufdXLHW5HFYlVR3HVRMymZSoquZY35rpaWf5WUZY9pGTqZ9HsOLadNaQtdmPNgDq1sEjnYjusbYf6KEnKf7FVbYtp0r3uDWiWxJNgMcb4xc8ruA81vapN6aaX6ZejMNP8A9q+J9ErlHaCi9XqpI9zb42/gfqLe44m/srrAVE9JdJZ0Mw44onHyxs+ki+c6d1Ou89KypZiMxLY0Y10KMBnMRmJbGjGlAZzF6lcaEoCuYjMS2YjMVlAZzFrqJrNPkPiQFpzFnTyflYf8eD/OYrtPG8sfiivJ+Fr+bmUL9bG4O+xBaSBa9gRrvHxCchqBvubcwHEab9QLK2+lc2no/wAFV/NSqX7KbYZS7IppZb4LtYTp4cycxhzrkWaC4EngF0Z61vTwzKFuTqr8ZLrXh3HPjpVzJQvoUyB97W47ut91k5T1TTYBwOLd10voeOi27c2J6nVYGi0Ul5IeTRf8pF0wk3A/VcB9gqTq3nuyi1Ogpv8AhytTPmjJRcd1Lp9f8GePC1xJ9hHR17NCJBpYgi/DcQbKe7MdoIYxIJJ2NGIEX0NzfFbTdu+aiKbtLPTU7WtMLmwsa0AskBIBDdSJbA2428laO1W3Jad0LIssGUyXL2ueAGNDhYNe3ffmtLLHjfLcet07/Tv+nuNiCivfT6GntDt6GWmflTscGOizLO9lr3EMv0c4WHMhVcVTD9tvxt8zYKRG0nvc58z2l8j6FjQyJzGgRVmLeZHkk5p5Ww8VN1u0ZRM2Jj423idIS8Odcte1oAAkbbesFLkLlxXf2+Cvs338DJwjlfHZVopWOOEysbyvriNibNtoTYHit9ZVtBJM8UhAa3QuxNA1Acy19xG+51BTG05amVrM7LwMe15wNN7gEAE5zrC7t9uSa2NUuioKuVvtQuqHt5Esha4XHEXAVj/CpLfsq+/xowjCLlw+BAurox+kaB967d/VwCxmfpe4ta9+FrXvflZStB2inzImyvbK2Z7IyDGGEF4Ni0tNjY72kHQE3FtY3tdRsgfMxjcIdAZcINmtJzWuwt3AOsDppdrtNSro2sihJfDe/svQrcYuHFFkXPUN34hY2FzcDU2Gp5kgeaTnlw63tZdNq6qMtip5gS2qY6OxPhNo8Radd5be3uK5vtGidT1GU8klksNnbsbDMwsf7yAQfvNctvQ6pZvdap+q6d3eVZ9NwNNPb0FnS35+4gj4XGqVnYXN0a433ENcR5EBXn0pSWnpRzZP8ccKZodrOpdjMmZYmOJhAdfDrKGa2IO53NQtXKOLHljHeTpK/FrrXgZ/06cpRb6HJJad5/Ry/wDtv/so+Sne8Xja92m9jXOsSLj2Rodx+C6HUemKrYbZdIbdJf8A5VWey/pAn2ZE6KGOF4e4OJkD73DGs0wuAtZoXdjl1LxtvGr2pcXXv3rajWjjwqW0n5Hadkdr4DTxGadjZDFGXtJ1a8sBeD1Buont3tymnoy1k8bntkjc0A6k4rEDmcJdonNk9q5Jtj+vOZGJMqV+EYsF2Pe0aXvbwg71Aekva0kMUMFRPE81EngbHTvYbx6tLnOndZuIsG47zyXio4I81pqmm11vddfy/dHZvYp2YjMS2YjMWxQGcxGYlsxGYlAZzEJbMQlAVzEZiWzEZisogZzFspH/AJaD/wAxB/nMSOYttJUBssTnEhrJonE2Js1srXONhqdAdy2NPtlj8TDJ+E6T6Wz+Xo/w1X81MsJwD2aiuLguhuDuINWAQellFekTtRT1stMaaRzxE2fHeOWO2MwYfzjW39h27kspO0kB2JHRh789piuzKlsMNS2R35TBg9kE3utjFgyrTaeLi7U02qdpXLd9xqvJDmZN10J3Y9V3hQerudeopS0sc7e4AHJeTxxAOjd1DuYXla//AJrpNLW9XBHItie0jyIIVU2BtQ08zZWgnDo5o+3G62Nvv0Dh1aOZVr7TdooaiFrInPc4StdrFKwWDX3N3tA4jitPUYJ486jFe63fw718O1GWPKp4m296r4kDXyfkX+4fztVv7futLS++o/ywqRWOvG61zu3C50cCbAb9ArF2w7QRVT6fIMhyzKXF0M0YAcwBusjGg68Arnik8mNpbLjvwuKoqjJLHJNi7JPFH/j0/wDxEasHaLaTI3sY6mimJY54Mjg0NAcxpAvG86lw+Cqkc9nMcb2bLC42BccLZmOcQBcmwBNhyVg2jtKhqHNdK+qaWNLQY4qpps4tJBwx66tHwWnlx3ki3Ftb9L+xdhlUHTSfiK1DTO1ssNLSRZOMyCJ+KYscx0erBAy7blribnRu7lJ9nJWN2fVumYXRh9Q57RvdHktLgLkb234jfvUHX1FLG0Oo56/OD4rYhVtbgMrM3EXsDbZeM6ngONkzQ7ezaOrgcJXzz59mtglOIOhaxpDmsw8gddDvsrsuOUsW0Wla62mlfje2/WyYS/5N2rrs6EzsbZ9PHJaKlfTzuicYXzuzxYAAlhEz92Jl23aSDyuRVtobEqpG1Uj7PewyMmdjG9sWJpaw2wx4HMLWi5Afrclzjc9p4gyGQNc51PJG/C1uJxaWmKUBoF3HBI82GtwEpUzGWWpyYp7T0bgcVPNEM2PG1gvIxt3ObLbj+bC1cGonbmt763bqn0t71W+76ouyYlJcJF9tiRFSuBwkOu08WuEWJrh1BAKT7UWraBtYwWkpjeRo1Ia1zTOwe7C2RvQD9YqwS4al0LDFNgbG8SZkE0TReINHika3W+63Ja6HY3qD8cJmkY8gSstmOba+XIxrG4jb2SNSWkH7OuOPMsSh+uLteKbdr5r7EuLcn3Mg/S8601IfuT/zwKR2btFsGxo5nRiRrIWksNgHYpA3iCPtA7uCrXpQ2/DUzQiJz7wCVsgfFLEWlxiLQRI1t9Gncn9jdoqI7MipamRw/JMbI0Rz3BDg7R7GcwNxW/k08/6HApQbqW6Sd1cvt6lEZrnT3XREdtT0jQCNzO64rvY5odij8JIIv+Z6rlkpsLcgB8AurzM2B+llm6f9d89zVyjabmZj8sksxvwXvfBjOAm+vs236rsaB44xaxwlH+69/hbZRlU3TlJP4Hbuzx/6KuPKjqyOhBnIPxC4e/bU1ZWsmqJDJI58YLiANG2AsGgAaDl9V07Y3b+hj7POo31Nqg0tTHl5cp8cmbgGIMw64m63tquTbFbeoZ0N/gCVoYMbg80pRr3pNWux93gbt7IuuYjMSuYjMXPozGsxGYlcxe5iUBnMXqVzEJQFc1GalcxGYraIGs1eZiWzEZimL4WpLsIatNMeikTcUiiY5U1HKvXqpxUl2nm5RcHTJujl18lIMkUBT1FiCpZsi5mpx1Ky/FLYdc/RYNlWpsi0OfY2VWKPYZT7yWinuFk5+iioqmyabNfcqcmJxlZnGVqjN0y6N2X2QyKlZIC1z5gHPcDiGo0a08hu991zOWxB6rpvZrbDKiAYGhmXZroxYBptvaBpY7wub7VlLkrh6XubWjiuN38iVspFrUrTQ3NzuHzTbjYLzR1RKrIxe4JczDn8ilp57uJ5rSKloIu9g97mj+qsWOyLFNv9iKOskMsgnbI4AF0ZcL2ADThILdAANyp83o2eAQyovYeEOhLbngHOx+H3gH3K/wAu14gD+Wiv+MH6JI7WiH6RvzP0C6ePV6rHFQjJ13Pf7FEsOOTto5XtD0cVjiL5LdOMnXoEkfRVVHfLAPMldHr+1MDneGQkAWFmP13kndzKRf2ki/8AEP7H9yF1o6zV8KVfQrWKCexRP+SCY76mEeTintm+iZ8b8XrUVwCPZfx05crq0ntKzgyU/uD/AFLJnaQW0id5uH9AVhPNqZRp/YtSiiIHo4dxq2eUTz/qCzHo4HGtd5U4/rKpQ9ozwiHm8/2WB2+/gxg83H+q1qz+HlEy2E2+jqLjV1B90cLfqCq52p2OyjmZGx8jw6IPu/De+N7beFoFvCPiVbjtuTkwfsk/Uqldr9qGWoAcReJgZoLakmQjyxBSlk/NXkvsiNiOzF4lsxCyoCuYjMS2YjMVtEDOYjNS2YjMSgNslTMcyi8xbo5l2tBn93gfZ6HP1WG3xIl2SqVo6m7eo0/sq5HMmqerwm638kVkic9RcWWNsqJPEOqTiqA4XBW0Srn8NMt6mJltvXrakjcUPs7el3wngb/JbMZRl1KXFroOevnopfsj2p9Vqml+HKkIjkubBoJ0eT90m/uLlV3NdyKxwuPA/RRk02LJBxlVMmGWcZJo+l45AQCCCCLgjUEHcQeSV2jUjBYH2rC/Q/7LjPYTa88FVFGyZ2XLIGOiuXMs7eQ0+y4b7i27W66ftqowxno0nzthHzK8Nq9C9NmWPiu+jPQYc3NjxVRUap4kkc+w8TifK+nystRYOQWwNsgNXSxqiWYsaltqy4Y7X1cQPLe75fVMz1DYx4jbpvPwUJXVWa6+4DRo6cSep/srMUXOXE+hDFbIDVmGrINW62YmLWLeGrxjVsAVM5WSeALIBegLIBVtknlwBdxsACSeQAuT8AVzaasMj3SHe9xcemI3t5aDyV07W1eVSP5ykRD9rV/8DXfELn+Yo6gazUJXMQlAVzEZiWzF5mqygNZiMxK5qM1KA1mL1k1kpmr3MWUG4PiRDSapkmyZb2TqHZPZMMnXaxZ1NWaU8JM09cWnT4KVgrQ7cfLiqs2dbG1FuKynFTKeW0WsSozVX49rOG/X6/FMN2wOII+aocJIngRMZqxMqiu9mdfgtb9sDgCfksal3EqCL96OaMy17XcIWOkPvIwMHxdf9kq+do5tcPUD90Yj8yFC+hXYpyH1shbafwMaPssie4Oc7qXA+4N6p7a9RjfiJsLFxvuGI31PuwrzmofN1b/87fz5nRxR4IUR4asKioEbcTvIcXHkP7rRWbSDLYCxxubjUgD3g77qJlkL3YnG5+g5AcAtuML6k2YveXG5NyVjZZhqyDVf0IMA1ZtYsg1ZgKuUgeALIBehqyAVTZJ4GrIBegLNjLmyxbJKH6Qq68scIOkbC8/ik3fwNH7yqmYtu3Np59TLLwe8lv4R4WD90BIZquitiBrMQlc1CmgTj9l6nTifqVj3X0VwdsvU6cT9SvO6+i1eaTRUO6+iO6+it/dfRHdfROaKKh3X0R3X0Vv7r6I7r6JzRRUO6+ixk2Rfdof/ALvVx7r6I7r6LKOdxdpijns8DozZwt9D7isBKuiSbHDhhc0EHgQoWu7Dk6wut91+7yd/f4ro4tfF7T29CtwKsJl7nrfXbHmg/OROaP1rXb5OGiTXQjNSVpmHCjbnLwyrWhTbHCj6m7OUgotjxMzGODYRZ4a2NpzTiBsHEX8err6nXiqPtOtMz3YfYHK9iBuJ3choVT/R1tioIkjdVS5EbGgREl7A5zrjCw3AsGu5cFZ3NHC56kAfJefx6Z4ZycnbbvzLm7NYasg1Ztat8dG479Pfv+CvcqIFw1bWQHinI6UBbRCqZZO4mhMQrIQpwQrIQqpyJExCshCnBCshCseICYhSHaKUxUkrh7Rblt/FJ4L+QLj5KdEKgu1UWIRx9S8/yt/1lRxE0cw7q6I7r6K3919Ed19FnzSKKh3X0Qrf3X0QnNFFvdsvU6cT9Ud19FbzsvojuvouXzSyiod19Ed19Fb+6+iO6+ic0UVDuvojuvorf3X0R3X0Tmiiod19Ed19Fb+6+iO6+ic0UVDuvojuvorf3X0R3X0TmiiojZpG5R9V2Rp5fbp4iTxaMB/gsr3Ls1waSxrS8AlocLtLgLgOB4E6eaTh7bhowyQZZBIOAbiNNWkD+byCuxPLLfH9HTIddpQZPRXTv1aypb+F1x/Ew/Vaj6H4/wBepHvy/wDZdK//AKKOQDC5rsQuAS6N5vyD7X8rpCunjNw9z4yRoJGyOaPJsjSfgVtQz6no219TFpFV2N2Pjo8UbXSG5DnYsN72sBoORUs3ZzR9m/vJKZoacDEGuY8C3ija5rOO4HUb1lU1ccRAe6xIvYam17eSuc5t1bbINbKe24Ae7RZiFaxtVp9mOV3uamG1TcILmvabaggC3S7iAq2pLqgYiFZCFaJduQt3uYPfJGPoXJObthA37cQ85X/ANjF/islhyy6RYtEqIVkIVWpu30Y9glx+7C4fOR4+iQn9IL/sxv8AN0TfpG4/NWx0WeXZ57EcSLrlgb7DzWBqIxvkb8b/AEVAk7cTO0LLjkZZSNDfVosDw4JOXtbPwELP2Cf5nFXx9m5X1I40dPhe13svafOx06HWyjKuizHl1ug9w0H9/Nc+i2nVTuwxy+I6AtaxoHK7w3T4rs8Gy/Ay5xHAy55kNAJv1NytDXYHpquSdmcXxFU7r6I7r6K3919Ed19FzuaZ0VDuvovFcO6+i8Tmii0ZA5I9XHJbULQMjV6uOSPVxyW1CA1erjkj1ccltQgNXq45I9XHJbUIDV6uOSPVxyW1CA1erjko3anZmKo1e3xfrDR37wsT53UuhZxnKDuLoUc22h6PKmIH1epc9uv5OVrJG662A8JaPcXKqzx1VG3A9r2C5tqSw9MuUAHyC7msZIw4EEAg6EEXB94K6eL2pOO2SKkvIrcO4+fJduTsJLYobD7Rpx8bAgfJbpO08p3TSD8ETWfPAPqux1HYmikN3UcF+jA3+Wyzh7G0TPZoqb3mJjj8XArfftbTNb43fyMeW+84bLt977gzTOJDgBnWNy0gHCHX0Nju4JqloJ5GtDaOpkOEXOVJYkCxOIt1XfIKVkYsxjWjk0Bo+AW1VP2yltDH9f2J5ficNg7FV8ns0Tmj7742fIvv8k6z0R1kljI6mj/9R7z8Ay38S7KhUy9tZ/ypL5P7snlo5XTehM/pKwfsRH6uefopWn9DVI22OWpeePiYwfwsv81f0LWn7U1cus/RehPBEqtP6Mtns/7KH/4kksnye4j5KWpezFLF+bpKdn4YmD52Uohas9Rmn+KbfzZlSRrbCBoNByBsPgEZAWxCoJNXq45I9XHJbUIDV6uOSFtQgBCEIAQhCAEIQgBCEIAQhCAEIQgBCEIAQhCAEIQgBCEIAQhCAEIQgBCEIAQhCAEIQ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4822" name="AutoShape 6" descr="data:image/jpeg;base64,/9j/4AAQSkZJRgABAQAAAQABAAD/2wCEAAkGBhQQERUUExQWFRUWFRUZGBgXFxYUGBgYFRgXGBoaGhcYHCceFxojHBQUHy8gIycpLCwsFR4xNTAqNSYrLCkBCQoKDgwOGg8PGiwlHyQsLy8rNS8sLC0vKiwtLCwsLSwsLCwsLCwyLS0sLCwsLCwsLCksLCwsLCwsLCwsLCwsLP/AABEIANgA6QMBIgACEQEDEQH/xAAcAAACAgMBAQAAAAAAAAAAAAAABgEHAgMFBAj/xABLEAACAQIEAwUEBwMHCQkAAAABAhEAAwQSITEFBkEHEyIyUWFxgZEUI0JScqGxM5LBQ1Nic4Ki4Rckk7LCw9HT8BUWNERUY3SDo//EABsBAAEFAQEAAAAAAAAAAAAAAAUAAwQGBwIB/8QANhEAAQMCBAMFBgYCAwAAAAAAAQACAwQRBRIhMUFRYQYTIjJxFIGRobHRI0JSweHwFTNiovH/2gAMAwEAAhEDEQA/ALvooorxeIooopJIooopJIooopJIory47idqwpa44UDfqdTGw1NJfFe2nA2pFo3L7AwVS3cTUGD4riqvr16V0Gl2wXhIG6fqKp3iPbffafo+GCbQbwDiOsi3dBriYntS4ncae8sp7ES4B+d00+2kmds1NGojG7lftFfP3+UriX89b/cuf8yo/wApPEv563+5c/5lOewzclz7VFzX0FRVDYXtZ4nbB1w9yfv27pj3ReFdzh3bi4j6RhSdBmNrKBMakBrhMT8abdSzN3aV02eN2zlbtFJvBO1jA4lgmdrbkeVrd34+LJl00603WcQriVYN7iDUcgjdPA3WyiiivEkUUUUkkUUUUkkUUUUkkV5eJ8Tt4a0126wVF3PvIA29pFTxLiKYe01262VEEkwTp7gCT8BVcYW3d4teGJxSG3YQqcPh2C/cP1lwS3jm6wjwx3a6esKtrY6OIySe4cynI2F5sF0eTeY8RxDiF5rgNqzbs2XtWjlkrdN8Zngt4vCARMeHan+knkrDn6fjbk6FbVsD07t7x/3n5U7U7SyumhbI7ci68eLOICKKKKkLhFFFFJJFFY3boUFmIVQCSSQAANySdhVY86drwts1nAhbjjRrsnIunSFyvqRoGGxrtjHPNmheOcGi5TvzFzbhsAme/cA1gKAXaSCfKgJiAdYqrOO9seKvyuFRbNsgeJwzP6yIZSvQaj1pIxVx7z95edrtz7zlmj2LmJyjTpRReHDwNZENlrTsxY4svfIbEXHvsBvdY3P9bbc0KoGgED2VNFEmsazRosoLnuduVNRUMwG5qbYzeUFvwgt+leue1vmNl4ATsporaMFdP8je/wBFcP8ACoODujezdHvtuP4Uz7VBtnHxC77mT9J+C1VNYu0b6e/T9akNNPtcHagrggjdY3LQYQwBHtE16uF8Tv4Qg4e89oD7IZgm86opEgn9TWiiuHxMfo4XXTZHM8pVkcu9tRSEx1v/AO22rFd+qDM0x+ntqz+GcYs4lQ1m4rg+h1+I3FfM5rZw3G3sI/eYa41puoBcI0iPEisA3Tf0HpQyfD+MfwU+Ks4PX1BRSByP2rW8Ye6xIWxfzEKC0q4y5pDFVE6OMup8Ptp/BoS5pabFEAQRcIooorleorTjMYllC9xgqjcnSscfj7di21y6wRFBJZiAAAJOp9gNV9evXOL3M9wFMGjNktnN9aQMssDlBX9qIIYGQaiVlZHSRmSQ/wAnku2MLzYLfdvPxRw9xSmFU+C0cw7wxGZ1MSPEwysv2Qa7gFCqAIAgeyprMq6ukrJe8k9w5BFGMDBYLzclf+Ixf9Z/E03Uj8mgrxPHLJymzh2A1gFrmJBIHqco19gp4rSsOdmpYz/xCGS6PKKKKKnJtFacbjEs22uXGCoilmZiAAAJOp02FbLt0KpY7KCT7gJNUNz9z6/EbptWiyYa2zqfKDdKtEyJOTwdDqH1FOxROldlauJJBG3MVt547SLuPZ7NhsmF1BYGGudDBABC+bYmZFKCrA0qQIoqxQU7YW2G6CyzOlNyiipUEsFAlm0A0k6TpPuPypy4ByGMw+lsM262lZpiN20UgyG2JHhHtqDiWL02HMvMdeAG5/vNOU9JJUHw7c0q8P4ZdxBi0hfWJAJUe8gGKYcNyUiFBisRbtsxAFsMPESQIE5WmSBp61s5o4hxBbjYfBWe7toP2gyt4RO+dSdl6etLnZvwkcQxLtibt1rllkcKW8ObM7HSehtroNNap9VjVZUQumDxGwDZvidrtc8EaioYoyARmPXZM/G8Rw/hLBXtMzsJEtcYGIPUkDzCo4Dzu+JxFtLeAC2mYA3N4HqQbf8AGuf214AgYe6v2M4PvmyF/Q1u4LzVxHEd13WEy29AWBQyF0O6zuOlAe77+kbO/wATnXuXvIsRyHFTvK/KNB0C6/aNzc3DRa7pFJfeQuwn1U+gri3u0LF4UocXgwLbGMxhRrP/ALYnY14+3C6c2HHXK5j9f1rmc18XxOKu2MLi7f0Zc2YAsp2DCZAnXNFOUVFE+niLmA5sxcb62HLXVKR5DjYq23u4d8OL5VO7ZQ4MKJDRGvtkUpcGtcN4rPdBkuACRmcRMnRcwB2PSjtJvfQuGW8LbJ8Rt2lPUBCGE/uR8aVOz+0cDxC0rmBcw/eN7JV9P1qPRQvbTPnikc11zksSLgc17IQXBrgCOKZeJ9nV1JNlxcAnRvCfgFBnr8qVsVh2tNluKUboGETHpO+4+dMPKnEruM4xiGDnurRdYnQxcfIY21CmmTmrmbBJdGFxI841MhQoMAFmzAicx/dNHaXtDX0srYJx3ugJsLOH7FQJcPhkaXM8P0Vb1FNHGuSGRe9wp720ZMTLD8OmokHdvSlcNNXrD8Tp69meF3qOI9Qgc9NJAbPH2WLpOskEbFSVI9xGoqx+z/tS7kJhsaxI8K27xMyIgByRofCPEWJJeq6qHSRBp+opmzDqlDO6I9F9R27gYBlIIIBBGoIOxB6iscTiVtozuwVFUszMQoVVEkknQAAEzVP9mfaKuFH0XGXMtsD6q65UKAsyrMYMxkA3nX497G8TfjFyLZZMCjGSCoOJZXjQrJ7r6s6hhmF3UVVK6ZtCwvm0t8/RHIvxbZFlxK+eLXhGZcHaLdWHfsGAnSPAMjjchg1d23bCgACANgKi1aCgKogAQBWdZfiFfJWyZ37cByRaOMMFgiiiihycXI4Pda3xlwPLdw1oH2m22Jb/AGhT5Vf49ha4hgrpB811DH9K04E6xEtVgxWoYJJ3lEzpp8Chc4s8qKKKV+0Tmv8A7OwbOoBusVRAQSCWZQ2xGyljv0owBc2CY2ST2tc7945wNhtBBvMI0Ic+Cd5m2QdNm3quFWBAqLeYyznM7Es7aCWbVjp6mayqyUsAhZ14oJUTd47oit2Dwj3rgt2xLtsPYOp9kkD41jYsNcYIgzMxgD2/9RTzw3iOE4S6WLjfXXJLvGg2MGB90r67UJxvF/YWZIRmlI0HIcz0+qkUVJ37sztGj59Fq4XxHAcMud1cug3iPG5IhZg5Tt0g7da4/P2BuWbycTwtwsgK5wCCAPEGMEQQQyj18VeHtQ5H7p/pdgZkYjOvhhYWJGxiFHrqa8fCOUrr2DiOG3i8wr2iEDgwCQWbKugdTp7aokQjflrDLcu0dm2N9wf09OCsBuPww3baytflfmFMfh1uruRDj0MCR8zFVpxK0eE8aW4P2d9yTroO+ukkf2VP+NczkUY3BY8ILLDOQLiwMsDMJzTGksd+nWrZ5n5WsY4WzfJAtktpl1nKSDmU6eGNPU1Ae2PDqksveOQHbXT/ANTgJkbfiFy+07AnE8NYpqfAy+6Qx/IUpcBx3F1wyWbFiFXN481qfGzNsT0zflTnjOesNhVFu1mulBlhABGXTXNlHTp6VwMZ2k4hj9WltR/SVy3925FS8Ow/EJYO6bTgtvcF+ny0TE9RCx13P16LTzRyPjceuHZypuIlwOT6sTGw6ACut2mcp3cZ3L2FzOjLIkDwjOevtIrgPztiz/KR+Ef8ZqU55xi/ygb8QP8AAiiYwHFmljhk8F7C/wCrdRv8hTajXVZ8f4LisXj8EtxCqKiZpKxntm652JOogV5e122cPirV9OtoWx8M5/2hXZwXaXeX9rbRh1FtSD/fuRXTxHEMDxZVt3pVvsqwBYE9QYZRtUB9PXUMrH1EPgaCDl1GvFSWTQzAhjtTzXA5FuLw7hl3GXPPdHzKtcyezU3B86T+X7uHx+MutjXK97mCnwgKWYZYkbiTG+1NnaXyffa3ZFgd5YsW8oAy5hAQEkyJkINFH2T6ivRwdeH8VsrhntmzeRYAyhXHQkSGA1y/MUo54xG+pFyXk3Ld2AbaLstNwzl811OU+Vb/AA+85OIzYTISAdTMqZJyjpn2o4lwixxNWvYRh3itDa6EgRB318vpTQ9qxg8KVeFsorTO0asZge81R2D4xdsYy9icBbbuxMhlBBELIOWDGbxQDO3tqHhzqieV9TE7K9trGwAd0d1K6mawNyOFwV7ypBIYZWG4MSDE9NNjUE068RsWuLYcYvD6XFgMDA6TlJP9YDoY0rh8n8oPxF1uOCmGUqdlm6QC0CZhZ7s6rqCYPpf4O0kBpHTT+F7NHN436eqAvw5/ehrNQePRbOTeUG4g4u3BGGUgjUfWsCTHXw+FfTRqt+xZCKFUQqgAD0A0FY4bDLbRUQBVUBVA0ACiAAPQAVtrKMWxWbEpzLJtwHIKxU8DYGZWoooooSpCKKxZwNzFcN+YLl9u7wVprzaS5AW2vvzspbT7s7ipNNSTVLssTb/t6rlzg0XKjnS0fo4cb2r2HcdNFv2mb+6pqP8ALJY9U/6+NdDBdnnfMLmPu9+w17oKosD+yyl9D/T6Cu5/3MwX/prX7orR8HoZKKAxyEEk304IbNIHuuF2SaoHtK5hONx7Kpm1YhV9C/jlv3bij4VcXOvH/oOCu3gAWVfCp+0SQI+RNfOWFs5EAOpAEn1MRNWegizvzHh9UMq5MrMo4rdUExRXT5b4OcViET7KlWfSRlVlJU/iGYf8aK1dSylhdNJs0XQyKMyvDG8U4cgcud2v0i4sO0hZiVXN/HKrV5ObOCYbiV+5hj9XikGZWjzDImpMawbiCJ+zT5bQKABsBA+FI+K4OcVj8S9pst6zl7ttfN3Now0ESPEDE9BWKtrpKqrkqpHEG1weWoAHpwVxETY4xG0aJS4HzRe4YzYPiNstY2GZcwAIBABEqy6bAHUmuxyry1fwePBwnjwdxQWYldBlcAEZgScwU7faGnWmO9gMPxiwVuoFuocrAj6y20TEkBohgdNNRRjsZa4PhVs2gC5gKBoSYjMYmNEOp9ImpZqDOTDCz8V/hc23hP8AyHI8brnKGDM46DiulzFzPaway3iuHRVAJJ95iABqdSNvWqz41x69jCe9IySYQDwxMiQSZbbUelePEX2uublw5nbc6/ISSQJJ0nqa11fsF7NwUDRJIM0nM7D0+6r9XiD5jlZo36oAoooq1IYiiippJKKh0BEESPbrWVRSSXb4DzbewhCzntQBkO6gfc1AGk9DsKeOBWcHfY4uxbUXCDmhQjTOsyoJ1Teqsr1cM4ncwtwXLRIIiVkgMJBggGJ0iT6mqfjXZuOpa6Wl8MnEDQO6Hr1RajxF0ZDZdR8wt/HmxnGsa2GCNas22M5lIAgAZjmMMZJIAjRp1qzuC8uWMFh+6RVCfaJA8R9WMa7Df0qeB8XsX7RvplWf2hgKZXw+IkA7L16RXJdX4s5RS9vBqSGYZ0a8csQplfB49/ECU+WdVE0kg7gju2R7jr15m+ysLQB4tyV5uGYAY6LeHXucApGaENs3zlmADELrb1K65SPc84bDLbRURQqqAFUCAANAABsKMNhltqERVRVEBVAUAegA0ArbQioqDKbDyjb7nmSnWtsiiivNxDiVvDoXusFUAnXfQSYG5PsFR2tLjYbr1emuRxDmJUcWrSNfvNMW0BjQT4rhGRNwPEw3qu+b+0q7eV1ws27YDS/iW4wj7B8JQ76kHpVycqcGw1myr4dElwc1wBWd5Oua5EtqOp+yPSrfQ9mZCBJV3aDsOJ9eX1UJ9W03EetlwsHyPexfi4g/hO1i3AQdPHLOH67RuKc8Jg0soEtoqIohVUBVAHQAaAVuoq4wwxwtyRtAHRRHOLjcoooop1cqpe3Di8th8KJ6XmiYKxdSD6+LKYPpVa0xdpGLN3it+Z+qy29fwrc09n1lLtWGgZliB5oPVuzSW5IJqx+znhWSy10jxXCB/ZRnj5hhVdW7eZlX7zKv75C/xq6uF4burNtPuog+IAmqh22rCyBlO0+Y3PoP5RDCIruMh4L1TXA5MXO+Kv8A85eGX3W0S0dfxWjXo5p4ibGFuMutxlZbYG5dgco+cV7+X+GDDYdLY6ZmPtLsznf2sazQeCBx/Ube4an52VgOrlyeY+GXLL/S8MuZ1H1lsSO9WD92fFITXKTC1VuN4ycZcN9t2AgTOUb5Z95J2Hmq+arHn3ks2nbFYdfCY7xBO+ozAax9gRoNPnZ+yuJwQVIbUDUizXcuh+/uQ/EYHyReD1tzSdRUW7gYAgyDtU1sKqiKmoopJIooopJIoqaikkioZgBJMD20M4AJOwFMPJ3JrY5hdugrh1Ogkg3CG9keHwsND1odiWJQ4fCZpj6DiT0Umnp3zvytWXJfLF7GEli9vCNmzAG4hukQsaZfD5xIJ2Hwtmxh1tqFUBVGwAgfIUWLCooVQABsBWysOxPEpMQndK/QE6Af3fqrdBC2FgaEUVDNAk7Uq4vmG5jGNrBEZZh7+jKI1ISAwYwAOnnmoUULpTpsNzwCdJst3NPPNnBAqCLl7YW1MkEmPFlBKDfcdDVW8W4texr58Q0j7NsE5FEyNJhjoNYG1WFxjlJFwVxFln8LtcYszsUYOTJJiYOg01qtEaQD7B+daZ2Po6J7Xytbd7Ta55W3A4fVAsVllbZt7AoKAiOlXN2LcVN3Ad00ZrFx180khmNySOmlwCqbp57FuJFMddsT4Llp7kaedWw6DXfYtVxxFl4w7kUOonWeRzV1UUUUCRVFFFFJJfL+LxAuX71wNnDuCGBmfAg3+FYV4+Er9Sn4R+leyrTALRtHRAZjd5PVdHlvDd5irS+jBv3GVquOYHzqqeRUnGp+F/0/wq1blsMCCJBEH3HQ1lPbSTNXtadg0fMlWTCW2gv1S5hQcfjA/wD5fDkga+a6CuunRSlwb9dqbqUjyw+HYvg7ndySTbOXu2Myfs5hJnr1NejCc4ZHFrFobL6w2hRvwwxbY9QNjVXnjM1jDqANuI56cfddEQbbplqGUEQdQaFadqmhycVS888oHBsb9oTYYjMJ1RmaJ16eJB5vXT1WUcEAjUESPdV/XLYYEHUEQfjVRc5cmNgXN21LWHYkjwzbLN028PjAG5ha03sx2kvakqjr+Un6H9kCxCgv+LGPUJfooVpEiprSFXkUUVFJJFQzQJO1SzRrTLyRyacYy4i8IsCCi6ePqCd9PIelDcTxOHDoTLKfQcSeSk01M+oflb71jyVyc2NYXroiwpUqJ1uENPT7PhHXZqtmzZCKFUQAIAotWgqhVEAAAD0A0FZ1iGKYpNiMxllOnAcAFboIGQMytRWnFYtLSF3YKo1JOgHxrRxbi9vC2jcutlUfnoTH5GqxXmFuJY+wLojD940W/vRbfVon+lpPUfBUOGTVbXyAeBgJcfTgOqUszYyATqdAmhcRe4rBGazhNCNQHu6T9mYXVdQwPhPTdkwuDS0gRFyqoAAHpt1rbFTUaWbP4WizRsPvzPVOhtlpxiZrbj1Vh+RqkryZXdfuu6/usV/hV5/9fOqS4mkYjEf/ACMQfnder12GktNKzmAfgf5QfGG+Bp6rzUwdnGJNvi1iB51a2fYCVef/AMx86X66XKuJNviOEYb97H9xz/AVo1YLwuQOmNpQvpKigUVWkbRRRRSSXyjwo/Up+EV6qGwy2rly0k5bbBRJkxlU7/GirVCbxtPRAJRZ5HVMHIjf56n4X/SrWqn+U7+TGWj6yv70CrgrJu2bCMQDubR+6suEm8FupRWnGYNLyFLih1OhBEg6Rt8621NU0Eg3CKqnuCc0Yjh7ZUh7IJ+rIGg6ZIKgdN561aXL3NVjHJmtNqNGUggqYBgyIO42qqOYcMbWLvJEAMuX2gohP5k1z7TtbcXLTFLg2YfHQ9Ygn51qlZ2bp8TpmVFP4XloPQ6cVXY8QfBKY5NRf4K/6wu2g6lWEgggj1BpN5Q7QVxBWziPBejQwcjwNYOoGx0JnUU6zWYVVJNRymKZpDh/dEejkbI3M03CqTnLklsGxvWAWsEsWUZfq9Z0AiRq2gBPh+a0rTtV/XLYYEEAgggg6gg6EEVWPOfITWC1/CqSmrPbA1GkkqB7m0AMzV/7OdqLWpaw9Gu/Y/dB6/D815It+IShUM4GprD6QILEwBvOhEeoOopw5K5FOIIv4pYtjyW2Hm08zA+86EaFQau+J4rBh8HeyH0HP0QempXzvyj39Fr5J5IbFML+IVltKZRDl8ekhmBkx4gQNCCtWqiBQABAAgD0AoRABAEAbAVlWI4nic2IzGWU+g4AK2wQMhblaiuZzBx+3grLXbh2BhRqWMaAe0mBrG9RzDzBbwVlrlw9PCupLNoAAAJ3I+dU5xfitzG3u+vdJ7tOiKSPUnxQqzHUURwLAZcTkudIxuf2H90TNXVtp29eCnjXGLuOu95ejKGPdoAAEXQA7k5oE7/aOnQezlRJx2HH9Mz/AKN/8K5VMnZ/hc+MnoiFvjIH+1WpYlFDQYVKyIWAaR8dFXqd756lrnc1aVFBorDlbkVSfFnnEX/6++PldcVdF+5lRm9FJ+QmqRxTTdut967db992b+NX/sOy9RK/k0D4n+EFxg/htHVa69vLqzj8JH89/u7leOu3yACeK4UAEwSxjoAIk+yWHzFaRV/6XIFTf7QvogUUUVWkcRRRRSSXztz3g+54pilCqqs6uoWAMvdouw21U1xKsDts4fkxVi+AQroLRIWAWm6+rdWhdqQKsdC/NCOiDVbcsh6rPDXcly222W5bY+5XUn9KuzB389tGH2lVv3gDVHkVaXIfFO+woUnxW/CRuQAWVTHTRapHbekLo46gDbQ+/ZFMHl1dH70yUUUVmKsCrvtK4bluW7wGjeAx94hmk/BOtJ1XLx3hK4qy1ttJGhiYPqPgTVNPbZGKOMrrAZddDAMagHYjpWt9j8SE9L7M4+Jm3Vp+32VZxWnyyd4Nj9Vru2g0TuCCCNCCNQQdwZA2p55J59KFcPimnRVt3SWM/ZhiZ18mpOpJpJrG5bDCD/wj0IPQ0exbCIMSiySDXgeIUOlq307rjbiF9AKwIkag0EVWfJHPJtMMPiW8JgW7hPUtAVifxKJLdDVmAzWJYjh02HzGGYeh4EcwrZDM2ZuZqVsR2b4R8R3xtiDJa3H1bMYGYp5TpO43M00qoAgaCpoqLLUSzACRxNhYX4BOBobsEVzuPcdtYOybt1oAgAaksSQAABJOpGw0rdxTidvDWmu3WCqvUkDcgAa+0iqY49x65j73ePIQfs7cmAJJBI08UEDafDRnAsFkxOa2zB5j+w6qLV1TadlzvwWni/FbmOvd9e6T3aawikzsTGaMkkAeUVpoqK26mpo6aIRRCzQqjLK6Vxc7dFWL2ccLyWWusNbh8OmoWFET71NIvCuFtiry2V+1JJ1OVdATp7WX51c2Gw4toFUQBtHSqL20xINjbRsOp1d6cB70ZwmDUyn0C20UUVmCsK5nMeOFnDXHP3cu8av4R+bCqbtjQTvAmn/tM4j9XbsAzmOZxOoClWUx71NIVa12LpO6o3TH8509Bp9bqtYvLmkDBwH1UU49juGL8UZtYTDXATBie8w5AnYEg7eyk6rZ7DuF5cLdxBg99dbLG4VItkH+1aJ+VWfEX2itzKh0TbvvyVl0UUUARZFFFFJJJ/arwD6Xw98oJuWiLlsDq3k/R2qiLN0OoYbEA/OvqZlkEetfN3NPAvoGNu4eITR7X9WZUfGbb/lRPDpcriw8VBrI7tzclzaYOR+MfR8TlYwl3Kp282bKu/4zXAqDPQwdwfQjY1OxGjbW0z4HfmHz4H4qDTzGGQPHBXrU0v8AJvH/AKVYAOjp4WHxMfkAfjTBWCVNO+nldFILFpsVdWPD2hzdig0m888qG99faH1igBhr4lBOw2mW39BvTkaDTlDWy0UzZ4jqPn0K5libK0sdsVRCNIkVNWJzZyP3pN2xAudVJIVtdTsdYJ9BoKry4hRijjK67qYkakax7QflW1YTjVPicd2GzuLeI+4VSqqN9OdduawuW5EfnsR7iNjT72fc6EkYXEN49e6cwM4mcvTxDNEa6ITSJWNxCdiVYagjcH1r3GcIixOAxu8w8p5H7LyjqnU778OK+gawvXlRSzEBRuToBSvyFzd9Mtm2+l63IYaajwnMI6eNRsNaVe0Dm04i4cNZMW0I7xhHiMTlG5jxKZ0OlY9S4LUz1vsdrEHXoOf2VpkqWMi72+i5XNXND8QveEkYZYyLp4yJOcx+ICJI8E1yqAIorbqChioYRDELAfM8yqjPO6Z+dyKyt2yzBVEsxhR6k6D8yK2YHBvffu7S530kSBlkxJ6xudJOlPHD8NhuEm33zZ8RdIUAEE6kbA5ZAlZ0nShuL43HQt7tnilOzR9TyCkUlE6c5naN5/ZdflDlkYS3La3XJLGTp6AemgXpuKYahTIB9RU1itTUSVMrpZTdxNyrYxjWNDW7BFY3LgUEnYCaypL7QuYcifR7bQ7ZWYiJC5pn4lCNutO0FHJW1DYI9yfgOJ9y5mlbEwvdwSZx3iv0rEPdmVnKnp3YZip002b/ABrwUARRW+U1OymhbCzZosqVLIZHl54rC7ad/BbEu/hQDqzAxX0py1wdcJhbdldlB+bMWP5saprss5d+l47vW/ZYbXf+VlGX4Zc9XxQevlzyZRwRSkjysueKKKKKgKWiiiikkikLtd5UOKwwvWlm9YZSACBmUtkYGegW47bjbrtT7UMsiD1rpri03C8IuLFfLVq4GUEdQDWVNfaXyicBiDdQHuLzE7CEdmJI02BzIBI+NKlWanmErMw96BzRGN1l7OE8VbC3RdTWNGGniWQSP7o61b/C+JpiLa3EMg/qCQfzBqlK6fL/ADA+CuZl1QyXSPNoNRqPF4QNehPwqvaXAPbmd/APxB/2H35Ihh9d3JyP8v0VxVweeONPhMHcu2/MAI9mo/hNdPhvFbeIti5bMgieoPyIBpLwHPVjHi9hsWhs5j4UZGBKZVYZvMJzK3ppAiay+mppO8zOYSGEZhxtfkrI54tod9kr8Hfihw4xtq93gzeK3lQEjSZJA0hjt6VYPDbKcUwdu5ibORyvWJBgHMNT7xOu2lJHZdjmsY67hEY3LMmDG0K7T0iSBuOlM3aTzYcNbGHsa373hAg6Biq76DUEijVaJHVTYYmgOuC1w8JDTztyTDLZLu25Ln47s6cSbFwONdGjN7pAUD0rgYrgOItTnssoHWUM/Jiajs5sXcNxLuXbzW87CANWZd46iSKbe0jnm9w57IshDnDls6s3lyRGV1jzGjkWN4lT1DaZrmy3FwSLfMKC+hp5Gl9i30SE6XUYPaLW7gEZgs6HWNQeoHyrLD4QqAFU/Km3hnPePa4i3sIIY7rbYDadzdIG3WvPxvtGxiY18Lh7NpmBAAKtmPgz+bvQNp6dKmsx6p71xbAzMRcnPwHW3VNGgYWgF5sOi5uD5ZxV0jLZaPvEpA+Gaa7K8mWsOA+MxAVRByroD7GlT7NjUW243iUuBlFk+DKUKHdhm3ukaCkvmXlW7hMZY+lP3q3Gt5nhRu/iWATMAH96oz8Wq6xxidO1nRmpPvTrKOGLxBpPqnTG9oNvCIn0LD57EkM8AghSAcsNM+bcAaj21wed+ZbONbCYi0Ya2zZ0MZlJa2BsSPssd6tPhHBcOmHCWra906qYgDMGE6iAPtHp1pC7QezG2LT4jDAqyhmKKFCkASYAA6A9TvVeoamj9oFwWuuRcm976eJTpGPy9FZ2GPgU/wBFf0FbKUezbmdsZhgtwRdtllbQgGGMRM7AqN+hrs8wcx28GmZ9WOiqJJJgmNNBoDvFAn0coqDAG3de1hxUjvG5cxOijmTmBMHaLHVjoq9SfZ8AflVSX8Q1xy7mXYyx9tbeI8SuYm4bt0gsQBAEAD0EkmJk7nevPWvdnsCGGxZ5NZHb9ByH7qrV9b7Q7K3yj5qKwuZjCoMzuQiD1dyFUa6CWIHxrJmgSdhVj9kfJRe59OvqQAIsKcseYlnI1M+C2Rtud+h2qnELOp2UWnh7x3TinzkLlkcPwaWt3OZnPUl2Z/yzx8KYqKKrZN0bRRRRXiSKKKKSSKKKKSS8HHOC28ZYezdAKOOoB1BkHX0IB+FfPfM/Lr8NxPcPJQybTwQGUGAJkyQCk6/ar6Tric28p2eI2GtXVGaDkeJa2xggggg7qpIBE5RUiCd0LrhNSxCVtivnaprocxcr4jhr5MQJQkhLqhsrCRGadFbxDTMdjXOqxxStlbmagkkbozZy9nCeLXMK+e0YndTOVveAROw+VMzYLh/FzN1O6vaTHgJ97gDNuREnYUm0R16jYjQj3HpQTEsDirD3sZLJP1Dj681Mpq58Phdq3l9lY+F5ew/BsPcu2kZmgagF2MnKIgEx4j8JqveE8uY/H3Xxw0cPmQPpr3jNAlgVCkCPfXa4XzrfsDI8Xrfo7EtG2rNmnodulOHBedcK4CiLJ3KxlUE7+IqoOvWqJUUWJYbne6POXfn8wtytuEdiqIJ7AOt02Ve8h4i7c4y5vwLiq6tl2lLqg7k9Qa9PbDmuYzD20ALQ4APXMts018F5Lt28e2MtX1cXM5KAAwbjhz4s56z0FefmPkzEYjidrErl7pGUmTrGRQYHvBqK2tgNaJgQA1h6a22T+R3d26o5Z4/xN76W8TZti0d2VHEaaaliPypP5xt3rHGs+HgXWMpJgfs8h1BHSauxarntC5NxWKxdq9hsoKoQSSV1JPoPSomHVkZqSS1rAWkHl711Iw5eeq6vKnD+JJezYy5KEeXNmGzf0z1I+VYdrHA/pGBLKJe0wKj8TKD8lmudwzlPinfpdv4ogKZZFuXGUjXSC8dfToKesfi7IUrddACCCGZRI+JqPLKYqpksZa4i3lFh6e9dAXYQfmlzsu419JwFsE+K2ApGvlEqu/sSmy7GU5oywZnaPj0pKbmvB4FTbwtpSYiFGQGNpcIQ25+ftpY4vzXiMV5mKJ91GYaehIIDfKicPZ6rxGd0rGFjCb3d9t1FkrooG2JueiaOKc04fBBreEtr3kkmFyqC3ikkABvMNjSLi8W95y9xizHqeg9BOw0FagIorSMLwSnw4Zm+J53cd/dyVfqa18+h0HJTUTQzRqaYuROSrnE7gcymGRhmYq31kAmFOkjyagnRqLTTNhbdyjxROkNgsuReR7nEryu4y4a2yliyyLkNOUAxKnJB3BD/ADvzD4dbaqiAKqgAACAABAAArVw7h1vD2ltWkCIgAAUACAAOm503r01XJpnSuzORqOMRtyhFFFFMpxFFFFJJFFFFJJFFFFJJFFFFJJeHjPBLOMtG1fQOjAgjUHURow1G/Q1SvN3ZnfwBL2Q1+xJ2DM6CJ1EGQIIkn0q+KgrO9OxTPiN2lcPjbILOXyzavBhIIPuM1nV0c1dkeGxRa5ZLWLxIOYMxVoEQVfMqjbyrOntNVTx3lTGYA/5xalB/K2zmt/NwpnT06ijUNcx+jtD8kLlpHN1bqFzaCJrC1fVxKkEezWs6IbqHsttrFOnluXF9i3HUfIGulh+bcUggXZ/EM35k1yaioU2H0s/+2Np9QE8yolZ5XFMI58xf31/cWobnvFn7aj+wtcCoqH/gcN37hvwTvt1R+srqYjmfFXPNdI/DKfoa51y6zed3b8bs/wDrE1jUVOhoaaD/AFRtb6AJp88j/M4lAEUUVqv4tE8zAe8gVKJAFymgCdAttYXLwWBuTsBqT10G52ph4H2fY7GkZbfc2zr3lwxI28ICsCZ9Y2NW3yp2bYXh5zqGuXSuVrjsxkSD5JyDVRqFFD5q9jNGan5KbFRudq/QJD5M7JrmIKX8bNu3owsjMGbTQXNFKwTMCfLVx4fDLbXKihV9FAA/KtlFBZJHSHM4omxjWCzQiiiim10iiiikkiiiikkiiiikkiiiikkiiiikkiiiikkioZQdxNFFJJKfMXZhg8Z4ihtXP5y35vX7UjqenWkjiHYliEJOHxCOozQLxOYgeUfV2wM3rRRTrJnx+Urh0bX+YJaxnIfEbOYthWdVUksjW8sASfM4OnuriYm29pc1221tQYlsn8GPpU0VLGISjexTBo4yvIOK2vvr86huK2vvr8xRRXf+SfyC59gZzK99nC3bgU27LuHjKQUg5tt2Fd3CdnPErhj6N3WoE3GSNTv9Wzbb0UU26vmO2i6FHGE0cJ7EHJnFYjSfLYIg67HvLcxtsfWnrgfIWDwcG1ZAaQS5mSRsTrFFFRHyvf5jdSGsa3yhMIFFFFNrpFFFFJJFFFFJJFFFFJJFFFFJJFFFFJJ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4824" name="AutoShape 8" descr="data:image/jpeg;base64,/9j/4AAQSkZJRgABAQAAAQABAAD/2wCEAAkGBhQQERUUExQWFRUWFRUZGBgXFxYUGBgYFRgXGBoaGhcYHCceFxojHBQUHy8gIycpLCwsFR4xNTAqNSYrLCkBCQoKDgwOGg8PGiwlHyQsLy8rNS8sLC0vKiwtLCwsLSwsLCwsLCwyLS0sLCwsLCwsLCksLCwsLCwsLCwsLCwsLP/AABEIANgA6QMBIgACEQEDEQH/xAAcAAACAgMBAQAAAAAAAAAAAAAABgEHAgMFBAj/xABLEAACAQIEAwUEBwMHCQkAAAABAhEAAwQSITEFBkEHEyIyUWFxgZEUI0JScqGxM5LBQ1Nic4Ki4Rckk7LCw9HT8BUWNERUY3SDo//EABsBAAEFAQEAAAAAAAAAAAAAAAUAAwQGBwIB/8QANhEAAQMCBAMFBgYCAwAAAAAAAQACAwQRBRIhMUFRYQYTIjJxFIGRobHRI0JSweHwFTNiovH/2gAMAwEAAhEDEQA/ALvooorxeIooopJIooopJIooopJIory47idqwpa44UDfqdTGw1NJfFe2nA2pFo3L7AwVS3cTUGD4riqvr16V0Gl2wXhIG6fqKp3iPbffafo+GCbQbwDiOsi3dBriYntS4ncae8sp7ES4B+d00+2kmds1NGojG7lftFfP3+UriX89b/cuf8yo/wApPEv563+5c/5lOewzclz7VFzX0FRVDYXtZ4nbB1w9yfv27pj3ReFdzh3bi4j6RhSdBmNrKBMakBrhMT8abdSzN3aV02eN2zlbtFJvBO1jA4lgmdrbkeVrd34+LJl00603WcQriVYN7iDUcgjdPA3WyiiivEkUUUUkkUUUUkkUUUUkkV5eJ8Tt4a0126wVF3PvIA29pFTxLiKYe01262VEEkwTp7gCT8BVcYW3d4teGJxSG3YQqcPh2C/cP1lwS3jm6wjwx3a6esKtrY6OIySe4cynI2F5sF0eTeY8RxDiF5rgNqzbs2XtWjlkrdN8Zngt4vCARMeHan+knkrDn6fjbk6FbVsD07t7x/3n5U7U7SyumhbI7ci68eLOICKKKKkLhFFFFJJFFY3boUFmIVQCSSQAANySdhVY86drwts1nAhbjjRrsnIunSFyvqRoGGxrtjHPNmheOcGi5TvzFzbhsAme/cA1gKAXaSCfKgJiAdYqrOO9seKvyuFRbNsgeJwzP6yIZSvQaj1pIxVx7z95edrtz7zlmj2LmJyjTpRReHDwNZENlrTsxY4svfIbEXHvsBvdY3P9bbc0KoGgED2VNFEmsazRosoLnuduVNRUMwG5qbYzeUFvwgt+leue1vmNl4ATsporaMFdP8je/wBFcP8ACoODujezdHvtuP4Uz7VBtnHxC77mT9J+C1VNYu0b6e/T9akNNPtcHagrggjdY3LQYQwBHtE16uF8Tv4Qg4e89oD7IZgm86opEgn9TWiiuHxMfo4XXTZHM8pVkcu9tRSEx1v/AO22rFd+qDM0x+ntqz+GcYs4lQ1m4rg+h1+I3FfM5rZw3G3sI/eYa41puoBcI0iPEisA3Tf0HpQyfD+MfwU+Ks4PX1BRSByP2rW8Ye6xIWxfzEKC0q4y5pDFVE6OMup8Ptp/BoS5pabFEAQRcIooorleorTjMYllC9xgqjcnSscfj7di21y6wRFBJZiAAAJOp9gNV9evXOL3M9wFMGjNktnN9aQMssDlBX9qIIYGQaiVlZHSRmSQ/wAnku2MLzYLfdvPxRw9xSmFU+C0cw7wxGZ1MSPEwysv2Qa7gFCqAIAgeyprMq6ukrJe8k9w5BFGMDBYLzclf+Ixf9Z/E03Uj8mgrxPHLJymzh2A1gFrmJBIHqco19gp4rSsOdmpYz/xCGS6PKKKKKnJtFacbjEs22uXGCoilmZiAAAJOp02FbLt0KpY7KCT7gJNUNz9z6/EbptWiyYa2zqfKDdKtEyJOTwdDqH1FOxROldlauJJBG3MVt547SLuPZ7NhsmF1BYGGudDBABC+bYmZFKCrA0qQIoqxQU7YW2G6CyzOlNyiipUEsFAlm0A0k6TpPuPypy4ByGMw+lsM262lZpiN20UgyG2JHhHtqDiWL02HMvMdeAG5/vNOU9JJUHw7c0q8P4ZdxBi0hfWJAJUe8gGKYcNyUiFBisRbtsxAFsMPESQIE5WmSBp61s5o4hxBbjYfBWe7toP2gyt4RO+dSdl6etLnZvwkcQxLtibt1rllkcKW8ObM7HSehtroNNap9VjVZUQumDxGwDZvidrtc8EaioYoyARmPXZM/G8Rw/hLBXtMzsJEtcYGIPUkDzCo4Dzu+JxFtLeAC2mYA3N4HqQbf8AGuf214AgYe6v2M4PvmyF/Q1u4LzVxHEd13WEy29AWBQyF0O6zuOlAe77+kbO/wATnXuXvIsRyHFTvK/KNB0C6/aNzc3DRa7pFJfeQuwn1U+gri3u0LF4UocXgwLbGMxhRrP/ALYnY14+3C6c2HHXK5j9f1rmc18XxOKu2MLi7f0Zc2YAsp2DCZAnXNFOUVFE+niLmA5sxcb62HLXVKR5DjYq23u4d8OL5VO7ZQ4MKJDRGvtkUpcGtcN4rPdBkuACRmcRMnRcwB2PSjtJvfQuGW8LbJ8Rt2lPUBCGE/uR8aVOz+0cDxC0rmBcw/eN7JV9P1qPRQvbTPnikc11zksSLgc17IQXBrgCOKZeJ9nV1JNlxcAnRvCfgFBnr8qVsVh2tNluKUboGETHpO+4+dMPKnEruM4xiGDnurRdYnQxcfIY21CmmTmrmbBJdGFxI841MhQoMAFmzAicx/dNHaXtDX0srYJx3ugJsLOH7FQJcPhkaXM8P0Vb1FNHGuSGRe9wp720ZMTLD8OmokHdvSlcNNXrD8Tp69meF3qOI9Qgc9NJAbPH2WLpOskEbFSVI9xGoqx+z/tS7kJhsaxI8K27xMyIgByRofCPEWJJeq6qHSRBp+opmzDqlDO6I9F9R27gYBlIIIBBGoIOxB6iscTiVtozuwVFUszMQoVVEkknQAAEzVP9mfaKuFH0XGXMtsD6q65UKAsyrMYMxkA3nX497G8TfjFyLZZMCjGSCoOJZXjQrJ7r6s6hhmF3UVVK6ZtCwvm0t8/RHIvxbZFlxK+eLXhGZcHaLdWHfsGAnSPAMjjchg1d23bCgACANgKi1aCgKogAQBWdZfiFfJWyZ37cByRaOMMFgiiiihycXI4Pda3xlwPLdw1oH2m22Jb/AGhT5Vf49ha4hgrpB811DH9K04E6xEtVgxWoYJJ3lEzpp8Chc4s8qKKKV+0Tmv8A7OwbOoBusVRAQSCWZQ2xGyljv0owBc2CY2ST2tc7945wNhtBBvMI0Ic+Cd5m2QdNm3quFWBAqLeYyznM7Es7aCWbVjp6mayqyUsAhZ14oJUTd47oit2Dwj3rgt2xLtsPYOp9kkD41jYsNcYIgzMxgD2/9RTzw3iOE4S6WLjfXXJLvGg2MGB90r67UJxvF/YWZIRmlI0HIcz0+qkUVJ37sztGj59Fq4XxHAcMud1cug3iPG5IhZg5Tt0g7da4/P2BuWbycTwtwsgK5wCCAPEGMEQQQyj18VeHtQ5H7p/pdgZkYjOvhhYWJGxiFHrqa8fCOUrr2DiOG3i8wr2iEDgwCQWbKugdTp7aokQjflrDLcu0dm2N9wf09OCsBuPww3baytflfmFMfh1uruRDj0MCR8zFVpxK0eE8aW4P2d9yTroO+ukkf2VP+NczkUY3BY8ILLDOQLiwMsDMJzTGksd+nWrZ5n5WsY4WzfJAtktpl1nKSDmU6eGNPU1Ae2PDqksveOQHbXT/ANTgJkbfiFy+07AnE8NYpqfAy+6Qx/IUpcBx3F1wyWbFiFXN481qfGzNsT0zflTnjOesNhVFu1mulBlhABGXTXNlHTp6VwMZ2k4hj9WltR/SVy3925FS8Ow/EJYO6bTgtvcF+ny0TE9RCx13P16LTzRyPjceuHZypuIlwOT6sTGw6ACut2mcp3cZ3L2FzOjLIkDwjOevtIrgPztiz/KR+Ef8ZqU55xi/ygb8QP8AAiiYwHFmljhk8F7C/wCrdRv8hTajXVZ8f4LisXj8EtxCqKiZpKxntm652JOogV5e122cPirV9OtoWx8M5/2hXZwXaXeX9rbRh1FtSD/fuRXTxHEMDxZVt3pVvsqwBYE9QYZRtUB9PXUMrH1EPgaCDl1GvFSWTQzAhjtTzXA5FuLw7hl3GXPPdHzKtcyezU3B86T+X7uHx+MutjXK97mCnwgKWYZYkbiTG+1NnaXyffa3ZFgd5YsW8oAy5hAQEkyJkINFH2T6ivRwdeH8VsrhntmzeRYAyhXHQkSGA1y/MUo54xG+pFyXk3Ld2AbaLstNwzl811OU+Vb/AA+85OIzYTISAdTMqZJyjpn2o4lwixxNWvYRh3itDa6EgRB318vpTQ9qxg8KVeFsorTO0asZge81R2D4xdsYy9icBbbuxMhlBBELIOWDGbxQDO3tqHhzqieV9TE7K9trGwAd0d1K6mawNyOFwV7ypBIYZWG4MSDE9NNjUE068RsWuLYcYvD6XFgMDA6TlJP9YDoY0rh8n8oPxF1uOCmGUqdlm6QC0CZhZ7s6rqCYPpf4O0kBpHTT+F7NHN436eqAvw5/ehrNQePRbOTeUG4g4u3BGGUgjUfWsCTHXw+FfTRqt+xZCKFUQqgAD0A0FY4bDLbRUQBVUBVA0ACiAAPQAVtrKMWxWbEpzLJtwHIKxU8DYGZWoooooSpCKKxZwNzFcN+YLl9u7wVprzaS5AW2vvzspbT7s7ipNNSTVLssTb/t6rlzg0XKjnS0fo4cb2r2HcdNFv2mb+6pqP8ALJY9U/6+NdDBdnnfMLmPu9+w17oKosD+yyl9D/T6Cu5/3MwX/prX7orR8HoZKKAxyEEk304IbNIHuuF2SaoHtK5hONx7Kpm1YhV9C/jlv3bij4VcXOvH/oOCu3gAWVfCp+0SQI+RNfOWFs5EAOpAEn1MRNWegizvzHh9UMq5MrMo4rdUExRXT5b4OcViET7KlWfSRlVlJU/iGYf8aK1dSylhdNJs0XQyKMyvDG8U4cgcud2v0i4sO0hZiVXN/HKrV5ObOCYbiV+5hj9XikGZWjzDImpMawbiCJ+zT5bQKABsBA+FI+K4OcVj8S9pst6zl7ttfN3Now0ESPEDE9BWKtrpKqrkqpHEG1weWoAHpwVxETY4xG0aJS4HzRe4YzYPiNstY2GZcwAIBABEqy6bAHUmuxyry1fwePBwnjwdxQWYldBlcAEZgScwU7faGnWmO9gMPxiwVuoFuocrAj6y20TEkBohgdNNRRjsZa4PhVs2gC5gKBoSYjMYmNEOp9ImpZqDOTDCz8V/hc23hP8AyHI8brnKGDM46DiulzFzPaway3iuHRVAJJ95iABqdSNvWqz41x69jCe9IySYQDwxMiQSZbbUelePEX2uublw5nbc6/ISSQJJ0nqa11fsF7NwUDRJIM0nM7D0+6r9XiD5jlZo36oAoooq1IYiiippJKKh0BEESPbrWVRSSXb4DzbewhCzntQBkO6gfc1AGk9DsKeOBWcHfY4uxbUXCDmhQjTOsyoJ1Teqsr1cM4ncwtwXLRIIiVkgMJBggGJ0iT6mqfjXZuOpa6Wl8MnEDQO6Hr1RajxF0ZDZdR8wt/HmxnGsa2GCNas22M5lIAgAZjmMMZJIAjRp1qzuC8uWMFh+6RVCfaJA8R9WMa7Df0qeB8XsX7RvplWf2hgKZXw+IkA7L16RXJdX4s5RS9vBqSGYZ0a8csQplfB49/ECU+WdVE0kg7gju2R7jr15m+ysLQB4tyV5uGYAY6LeHXucApGaENs3zlmADELrb1K65SPc84bDLbRURQqqAFUCAANAABsKMNhltqERVRVEBVAUAegA0ArbQioqDKbDyjb7nmSnWtsiiivNxDiVvDoXusFUAnXfQSYG5PsFR2tLjYbr1emuRxDmJUcWrSNfvNMW0BjQT4rhGRNwPEw3qu+b+0q7eV1ws27YDS/iW4wj7B8JQ76kHpVycqcGw1myr4dElwc1wBWd5Oua5EtqOp+yPSrfQ9mZCBJV3aDsOJ9eX1UJ9W03EetlwsHyPexfi4g/hO1i3AQdPHLOH67RuKc8Jg0soEtoqIohVUBVAHQAaAVuoq4wwxwtyRtAHRRHOLjcoooop1cqpe3Di8th8KJ6XmiYKxdSD6+LKYPpVa0xdpGLN3it+Z+qy29fwrc09n1lLtWGgZliB5oPVuzSW5IJqx+znhWSy10jxXCB/ZRnj5hhVdW7eZlX7zKv75C/xq6uF4burNtPuog+IAmqh22rCyBlO0+Y3PoP5RDCIruMh4L1TXA5MXO+Kv8A85eGX3W0S0dfxWjXo5p4ibGFuMutxlZbYG5dgco+cV7+X+GDDYdLY6ZmPtLsznf2sazQeCBx/Ube4an52VgOrlyeY+GXLL/S8MuZ1H1lsSO9WD92fFITXKTC1VuN4ycZcN9t2AgTOUb5Z95J2Hmq+arHn3ks2nbFYdfCY7xBO+ozAax9gRoNPnZ+yuJwQVIbUDUizXcuh+/uQ/EYHyReD1tzSdRUW7gYAgyDtU1sKqiKmoopJIooopJIoqaikkioZgBJMD20M4AJOwFMPJ3JrY5hdugrh1Ogkg3CG9keHwsND1odiWJQ4fCZpj6DiT0Umnp3zvytWXJfLF7GEli9vCNmzAG4hukQsaZfD5xIJ2Hwtmxh1tqFUBVGwAgfIUWLCooVQABsBWysOxPEpMQndK/QE6Af3fqrdBC2FgaEUVDNAk7Uq4vmG5jGNrBEZZh7+jKI1ISAwYwAOnnmoUULpTpsNzwCdJst3NPPNnBAqCLl7YW1MkEmPFlBKDfcdDVW8W4texr58Q0j7NsE5FEyNJhjoNYG1WFxjlJFwVxFln8LtcYszsUYOTJJiYOg01qtEaQD7B+daZ2Po6J7Xytbd7Ta55W3A4fVAsVllbZt7AoKAiOlXN2LcVN3Ad00ZrFx180khmNySOmlwCqbp57FuJFMddsT4Llp7kaedWw6DXfYtVxxFl4w7kUOonWeRzV1UUUUCRVFFFFJJfL+LxAuX71wNnDuCGBmfAg3+FYV4+Er9Sn4R+leyrTALRtHRAZjd5PVdHlvDd5irS+jBv3GVquOYHzqqeRUnGp+F/0/wq1blsMCCJBEH3HQ1lPbSTNXtadg0fMlWTCW2gv1S5hQcfjA/wD5fDkga+a6CuunRSlwb9dqbqUjyw+HYvg7ndySTbOXu2Myfs5hJnr1NejCc4ZHFrFobL6w2hRvwwxbY9QNjVXnjM1jDqANuI56cfddEQbbplqGUEQdQaFadqmhycVS888oHBsb9oTYYjMJ1RmaJ16eJB5vXT1WUcEAjUESPdV/XLYYEHUEQfjVRc5cmNgXN21LWHYkjwzbLN028PjAG5ha03sx2kvakqjr+Un6H9kCxCgv+LGPUJfooVpEiprSFXkUUVFJJFQzQJO1SzRrTLyRyacYy4i8IsCCi6ePqCd9PIelDcTxOHDoTLKfQcSeSk01M+oflb71jyVyc2NYXroiwpUqJ1uENPT7PhHXZqtmzZCKFUQAIAotWgqhVEAAAD0A0FZ1iGKYpNiMxllOnAcAFboIGQMytRWnFYtLSF3YKo1JOgHxrRxbi9vC2jcutlUfnoTH5GqxXmFuJY+wLojD940W/vRbfVon+lpPUfBUOGTVbXyAeBgJcfTgOqUszYyATqdAmhcRe4rBGazhNCNQHu6T9mYXVdQwPhPTdkwuDS0gRFyqoAAHpt1rbFTUaWbP4WizRsPvzPVOhtlpxiZrbj1Vh+RqkryZXdfuu6/usV/hV5/9fOqS4mkYjEf/ACMQfnder12GktNKzmAfgf5QfGG+Bp6rzUwdnGJNvi1iB51a2fYCVef/AMx86X66XKuJNviOEYb97H9xz/AVo1YLwuQOmNpQvpKigUVWkbRRRRSSXyjwo/Up+EV6qGwy2rly0k5bbBRJkxlU7/GirVCbxtPRAJRZ5HVMHIjf56n4X/SrWqn+U7+TGWj6yv70CrgrJu2bCMQDubR+6suEm8FupRWnGYNLyFLih1OhBEg6Rt8621NU0Eg3CKqnuCc0Yjh7ZUh7IJ+rIGg6ZIKgdN561aXL3NVjHJmtNqNGUggqYBgyIO42qqOYcMbWLvJEAMuX2gohP5k1z7TtbcXLTFLg2YfHQ9Ygn51qlZ2bp8TpmVFP4XloPQ6cVXY8QfBKY5NRf4K/6wu2g6lWEgggj1BpN5Q7QVxBWziPBejQwcjwNYOoGx0JnUU6zWYVVJNRymKZpDh/dEejkbI3M03CqTnLklsGxvWAWsEsWUZfq9Z0AiRq2gBPh+a0rTtV/XLYYEEAgggg6gg6EEVWPOfITWC1/CqSmrPbA1GkkqB7m0AMzV/7OdqLWpaw9Gu/Y/dB6/D815It+IShUM4GprD6QILEwBvOhEeoOopw5K5FOIIv4pYtjyW2Hm08zA+86EaFQau+J4rBh8HeyH0HP0QempXzvyj39Fr5J5IbFML+IVltKZRDl8ekhmBkx4gQNCCtWqiBQABAAgD0AoRABAEAbAVlWI4nic2IzGWU+g4AK2wQMhblaiuZzBx+3grLXbh2BhRqWMaAe0mBrG9RzDzBbwVlrlw9PCupLNoAAAJ3I+dU5xfitzG3u+vdJ7tOiKSPUnxQqzHUURwLAZcTkudIxuf2H90TNXVtp29eCnjXGLuOu95ejKGPdoAAEXQA7k5oE7/aOnQezlRJx2HH9Mz/AKN/8K5VMnZ/hc+MnoiFvjIH+1WpYlFDQYVKyIWAaR8dFXqd756lrnc1aVFBorDlbkVSfFnnEX/6++PldcVdF+5lRm9FJ+QmqRxTTdut967db992b+NX/sOy9RK/k0D4n+EFxg/htHVa69vLqzj8JH89/u7leOu3yACeK4UAEwSxjoAIk+yWHzFaRV/6XIFTf7QvogUUUVWkcRRRRSSXztz3g+54pilCqqs6uoWAMvdouw21U1xKsDts4fkxVi+AQroLRIWAWm6+rdWhdqQKsdC/NCOiDVbcsh6rPDXcly222W5bY+5XUn9KuzB389tGH2lVv3gDVHkVaXIfFO+woUnxW/CRuQAWVTHTRapHbekLo46gDbQ+/ZFMHl1dH70yUUUVmKsCrvtK4bluW7wGjeAx94hmk/BOtJ1XLx3hK4qy1ttJGhiYPqPgTVNPbZGKOMrrAZddDAMagHYjpWt9j8SE9L7M4+Jm3Vp+32VZxWnyyd4Nj9Vru2g0TuCCCNCCNQQdwZA2p55J59KFcPimnRVt3SWM/ZhiZ18mpOpJpJrG5bDCD/wj0IPQ0exbCIMSiySDXgeIUOlq307rjbiF9AKwIkag0EVWfJHPJtMMPiW8JgW7hPUtAVifxKJLdDVmAzWJYjh02HzGGYeh4EcwrZDM2ZuZqVsR2b4R8R3xtiDJa3H1bMYGYp5TpO43M00qoAgaCpoqLLUSzACRxNhYX4BOBobsEVzuPcdtYOybt1oAgAaksSQAABJOpGw0rdxTidvDWmu3WCqvUkDcgAa+0iqY49x65j73ePIQfs7cmAJJBI08UEDafDRnAsFkxOa2zB5j+w6qLV1TadlzvwWni/FbmOvd9e6T3aawikzsTGaMkkAeUVpoqK26mpo6aIRRCzQqjLK6Vxc7dFWL2ccLyWWusNbh8OmoWFET71NIvCuFtiry2V+1JJ1OVdATp7WX51c2Gw4toFUQBtHSqL20xINjbRsOp1d6cB70ZwmDUyn0C20UUVmCsK5nMeOFnDXHP3cu8av4R+bCqbtjQTvAmn/tM4j9XbsAzmOZxOoClWUx71NIVa12LpO6o3TH8509Bp9bqtYvLmkDBwH1UU49juGL8UZtYTDXATBie8w5AnYEg7eyk6rZ7DuF5cLdxBg99dbLG4VItkH+1aJ+VWfEX2itzKh0TbvvyVl0UUUARZFFFFJJJ/arwD6Xw98oJuWiLlsDq3k/R2qiLN0OoYbEA/OvqZlkEetfN3NPAvoGNu4eITR7X9WZUfGbb/lRPDpcriw8VBrI7tzclzaYOR+MfR8TlYwl3Kp282bKu/4zXAqDPQwdwfQjY1OxGjbW0z4HfmHz4H4qDTzGGQPHBXrU0v8AJvH/AKVYAOjp4WHxMfkAfjTBWCVNO+nldFILFpsVdWPD2hzdig0m888qG99faH1igBhr4lBOw2mW39BvTkaDTlDWy0UzZ4jqPn0K5libK0sdsVRCNIkVNWJzZyP3pN2xAudVJIVtdTsdYJ9BoKry4hRijjK67qYkakax7QflW1YTjVPicd2GzuLeI+4VSqqN9OdduawuW5EfnsR7iNjT72fc6EkYXEN49e6cwM4mcvTxDNEa6ITSJWNxCdiVYagjcH1r3GcIixOAxu8w8p5H7LyjqnU778OK+gawvXlRSzEBRuToBSvyFzd9Mtm2+l63IYaajwnMI6eNRsNaVe0Dm04i4cNZMW0I7xhHiMTlG5jxKZ0OlY9S4LUz1vsdrEHXoOf2VpkqWMi72+i5XNXND8QveEkYZYyLp4yJOcx+ICJI8E1yqAIorbqChioYRDELAfM8yqjPO6Z+dyKyt2yzBVEsxhR6k6D8yK2YHBvffu7S530kSBlkxJ6xudJOlPHD8NhuEm33zZ8RdIUAEE6kbA5ZAlZ0nShuL43HQt7tnilOzR9TyCkUlE6c5naN5/ZdflDlkYS3La3XJLGTp6AemgXpuKYahTIB9RU1itTUSVMrpZTdxNyrYxjWNDW7BFY3LgUEnYCaypL7QuYcifR7bQ7ZWYiJC5pn4lCNutO0FHJW1DYI9yfgOJ9y5mlbEwvdwSZx3iv0rEPdmVnKnp3YZip002b/ABrwUARRW+U1OymhbCzZosqVLIZHl54rC7ad/BbEu/hQDqzAxX0py1wdcJhbdldlB+bMWP5saprss5d+l47vW/ZYbXf+VlGX4Zc9XxQevlzyZRwRSkjysueKKKKKgKWiiiikkikLtd5UOKwwvWlm9YZSACBmUtkYGegW47bjbrtT7UMsiD1rpri03C8IuLFfLVq4GUEdQDWVNfaXyicBiDdQHuLzE7CEdmJI02BzIBI+NKlWanmErMw96BzRGN1l7OE8VbC3RdTWNGGniWQSP7o61b/C+JpiLa3EMg/qCQfzBqlK6fL/ADA+CuZl1QyXSPNoNRqPF4QNehPwqvaXAPbmd/APxB/2H35Ihh9d3JyP8v0VxVweeONPhMHcu2/MAI9mo/hNdPhvFbeIti5bMgieoPyIBpLwHPVjHi9hsWhs5j4UZGBKZVYZvMJzK3ppAiay+mppO8zOYSGEZhxtfkrI54tod9kr8Hfihw4xtq93gzeK3lQEjSZJA0hjt6VYPDbKcUwdu5ibORyvWJBgHMNT7xOu2lJHZdjmsY67hEY3LMmDG0K7T0iSBuOlM3aTzYcNbGHsa373hAg6Biq76DUEijVaJHVTYYmgOuC1w8JDTztyTDLZLu25Ln47s6cSbFwONdGjN7pAUD0rgYrgOItTnssoHWUM/Jiajs5sXcNxLuXbzW87CANWZd46iSKbe0jnm9w57IshDnDls6s3lyRGV1jzGjkWN4lT1DaZrmy3FwSLfMKC+hp5Gl9i30SE6XUYPaLW7gEZgs6HWNQeoHyrLD4QqAFU/Km3hnPePa4i3sIIY7rbYDadzdIG3WvPxvtGxiY18Lh7NpmBAAKtmPgz+bvQNp6dKmsx6p71xbAzMRcnPwHW3VNGgYWgF5sOi5uD5ZxV0jLZaPvEpA+Gaa7K8mWsOA+MxAVRByroD7GlT7NjUW243iUuBlFk+DKUKHdhm3ukaCkvmXlW7hMZY+lP3q3Gt5nhRu/iWATMAH96oz8Wq6xxidO1nRmpPvTrKOGLxBpPqnTG9oNvCIn0LD57EkM8AghSAcsNM+bcAaj21wed+ZbONbCYi0Ya2zZ0MZlJa2BsSPssd6tPhHBcOmHCWra906qYgDMGE6iAPtHp1pC7QezG2LT4jDAqyhmKKFCkASYAA6A9TvVeoamj9oFwWuuRcm976eJTpGPy9FZ2GPgU/wBFf0FbKUezbmdsZhgtwRdtllbQgGGMRM7AqN+hrs8wcx28GmZ9WOiqJJJgmNNBoDvFAn0coqDAG3de1hxUjvG5cxOijmTmBMHaLHVjoq9SfZ8AflVSX8Q1xy7mXYyx9tbeI8SuYm4bt0gsQBAEAD0EkmJk7nevPWvdnsCGGxZ5NZHb9ByH7qrV9b7Q7K3yj5qKwuZjCoMzuQiD1dyFUa6CWIHxrJmgSdhVj9kfJRe59OvqQAIsKcseYlnI1M+C2Rtud+h2qnELOp2UWnh7x3TinzkLlkcPwaWt3OZnPUl2Z/yzx8KYqKKrZN0bRRRRXiSKKKKSSKKKKSS8HHOC28ZYezdAKOOoB1BkHX0IB+FfPfM/Lr8NxPcPJQybTwQGUGAJkyQCk6/ar6Tric28p2eI2GtXVGaDkeJa2xggggg7qpIBE5RUiCd0LrhNSxCVtivnaprocxcr4jhr5MQJQkhLqhsrCRGadFbxDTMdjXOqxxStlbmagkkbozZy9nCeLXMK+e0YndTOVveAROw+VMzYLh/FzN1O6vaTHgJ97gDNuREnYUm0R16jYjQj3HpQTEsDirD3sZLJP1Dj681Mpq58Phdq3l9lY+F5ew/BsPcu2kZmgagF2MnKIgEx4j8JqveE8uY/H3Xxw0cPmQPpr3jNAlgVCkCPfXa4XzrfsDI8Xrfo7EtG2rNmnodulOHBedcK4CiLJ3KxlUE7+IqoOvWqJUUWJYbne6POXfn8wtytuEdiqIJ7AOt02Ve8h4i7c4y5vwLiq6tl2lLqg7k9Qa9PbDmuYzD20ALQ4APXMts018F5Lt28e2MtX1cXM5KAAwbjhz4s56z0FefmPkzEYjidrErl7pGUmTrGRQYHvBqK2tgNaJgQA1h6a22T+R3d26o5Z4/xN76W8TZti0d2VHEaaaliPypP5xt3rHGs+HgXWMpJgfs8h1BHSauxarntC5NxWKxdq9hsoKoQSSV1JPoPSomHVkZqSS1rAWkHl711Iw5eeq6vKnD+JJezYy5KEeXNmGzf0z1I+VYdrHA/pGBLKJe0wKj8TKD8lmudwzlPinfpdv4ogKZZFuXGUjXSC8dfToKesfi7IUrddACCCGZRI+JqPLKYqpksZa4i3lFh6e9dAXYQfmlzsu419JwFsE+K2ApGvlEqu/sSmy7GU5oywZnaPj0pKbmvB4FTbwtpSYiFGQGNpcIQ25+ftpY4vzXiMV5mKJ91GYaehIIDfKicPZ6rxGd0rGFjCb3d9t1FkrooG2JueiaOKc04fBBreEtr3kkmFyqC3ikkABvMNjSLi8W95y9xizHqeg9BOw0FagIorSMLwSnw4Zm+J53cd/dyVfqa18+h0HJTUTQzRqaYuROSrnE7gcymGRhmYq31kAmFOkjyagnRqLTTNhbdyjxROkNgsuReR7nEryu4y4a2yliyyLkNOUAxKnJB3BD/ADvzD4dbaqiAKqgAACAABAAArVw7h1vD2ltWkCIgAAUACAAOm503r01XJpnSuzORqOMRtyhFFFFMpxFFFFJJFFFFJJFFFFJJFFFFJJeHjPBLOMtG1fQOjAgjUHURow1G/Q1SvN3ZnfwBL2Q1+xJ2DM6CJ1EGQIIkn0q+KgrO9OxTPiN2lcPjbILOXyzavBhIIPuM1nV0c1dkeGxRa5ZLWLxIOYMxVoEQVfMqjbyrOntNVTx3lTGYA/5xalB/K2zmt/NwpnT06ijUNcx+jtD8kLlpHN1bqFzaCJrC1fVxKkEezWs6IbqHsttrFOnluXF9i3HUfIGulh+bcUggXZ/EM35k1yaioU2H0s/+2Np9QE8yolZ5XFMI58xf31/cWobnvFn7aj+wtcCoqH/gcN37hvwTvt1R+srqYjmfFXPNdI/DKfoa51y6zed3b8bs/wDrE1jUVOhoaaD/AFRtb6AJp88j/M4lAEUUVqv4tE8zAe8gVKJAFymgCdAttYXLwWBuTsBqT10G52ph4H2fY7GkZbfc2zr3lwxI28ICsCZ9Y2NW3yp2bYXh5zqGuXSuVrjsxkSD5JyDVRqFFD5q9jNGan5KbFRudq/QJD5M7JrmIKX8bNu3owsjMGbTQXNFKwTMCfLVx4fDLbXKihV9FAA/KtlFBZJHSHM4omxjWCzQiiiim10iiiikkiiiikkiiiikkiiiikkiiiikkiiiikkioZQdxNFFJJKfMXZhg8Z4ihtXP5y35vX7UjqenWkjiHYliEJOHxCOozQLxOYgeUfV2wM3rRRTrJnx+Urh0bX+YJaxnIfEbOYthWdVUksjW8sASfM4OnuriYm29pc1221tQYlsn8GPpU0VLGISjexTBo4yvIOK2vvr86huK2vvr8xRRXf+SfyC59gZzK99nC3bgU27LuHjKQUg5tt2Fd3CdnPErhj6N3WoE3GSNTv9Wzbb0UU26vmO2i6FHGE0cJ7EHJnFYjSfLYIg67HvLcxtsfWnrgfIWDwcG1ZAaQS5mSRsTrFFFRHyvf5jdSGsa3yhMIFFFFNrpFFFFJJFFFFJJFFFFJJFFFFJJFFFFJJ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4826" name="AutoShape 10" descr="data:image/jpeg;base64,/9j/4AAQSkZJRgABAQAAAQABAAD/2wCEAAkGBhQQERUUExQWFRUWFRUZGBgXFxYUGBgYFRgXGBoaGhcYHCceFxojHBQUHy8gIycpLCwsFR4xNTAqNSYrLCkBCQoKDgwOGg8PGiwlHyQsLy8rNS8sLC0vKiwtLCwsLSwsLCwsLCwyLS0sLCwsLCwsLCksLCwsLCwsLCwsLCwsLP/AABEIANgA6QMBIgACEQEDEQH/xAAcAAACAgMBAQAAAAAAAAAAAAAABgEHAgMFBAj/xABLEAACAQIEAwUEBwMHCQkAAAABAhEAAwQSITEFBkEHEyIyUWFxgZEUI0JScqGxM5LBQ1Nic4Ki4Rckk7LCw9HT8BUWNERUY3SDo//EABsBAAEFAQEAAAAAAAAAAAAAAAUAAwQGBwIB/8QANhEAAQMCBAMFBgYCAwAAAAAAAQACAwQRBRIhMUFRYQYTIjJxFIGRobHRI0JSweHwFTNiovH/2gAMAwEAAhEDEQA/ALvooorxeIooopJIooopJIooopJIory47idqwpa44UDfqdTGw1NJfFe2nA2pFo3L7AwVS3cTUGD4riqvr16V0Gl2wXhIG6fqKp3iPbffafo+GCbQbwDiOsi3dBriYntS4ncae8sp7ES4B+d00+2kmds1NGojG7lftFfP3+UriX89b/cuf8yo/wApPEv563+5c/5lOewzclz7VFzX0FRVDYXtZ4nbB1w9yfv27pj3ReFdzh3bi4j6RhSdBmNrKBMakBrhMT8abdSzN3aV02eN2zlbtFJvBO1jA4lgmdrbkeVrd34+LJl00603WcQriVYN7iDUcgjdPA3WyiiivEkUUUUkkUUUUkkUUUUkkV5eJ8Tt4a0126wVF3PvIA29pFTxLiKYe01262VEEkwTp7gCT8BVcYW3d4teGJxSG3YQqcPh2C/cP1lwS3jm6wjwx3a6esKtrY6OIySe4cynI2F5sF0eTeY8RxDiF5rgNqzbs2XtWjlkrdN8Zngt4vCARMeHan+knkrDn6fjbk6FbVsD07t7x/3n5U7U7SyumhbI7ci68eLOICKKKKkLhFFFFJJFFY3boUFmIVQCSSQAANySdhVY86drwts1nAhbjjRrsnIunSFyvqRoGGxrtjHPNmheOcGi5TvzFzbhsAme/cA1gKAXaSCfKgJiAdYqrOO9seKvyuFRbNsgeJwzP6yIZSvQaj1pIxVx7z95edrtz7zlmj2LmJyjTpRReHDwNZENlrTsxY4svfIbEXHvsBvdY3P9bbc0KoGgED2VNFEmsazRosoLnuduVNRUMwG5qbYzeUFvwgt+leue1vmNl4ATsporaMFdP8je/wBFcP8ACoODujezdHvtuP4Uz7VBtnHxC77mT9J+C1VNYu0b6e/T9akNNPtcHagrggjdY3LQYQwBHtE16uF8Tv4Qg4e89oD7IZgm86opEgn9TWiiuHxMfo4XXTZHM8pVkcu9tRSEx1v/AO22rFd+qDM0x+ntqz+GcYs4lQ1m4rg+h1+I3FfM5rZw3G3sI/eYa41puoBcI0iPEisA3Tf0HpQyfD+MfwU+Ks4PX1BRSByP2rW8Ye6xIWxfzEKC0q4y5pDFVE6OMup8Ptp/BoS5pabFEAQRcIooorleorTjMYllC9xgqjcnSscfj7di21y6wRFBJZiAAAJOp9gNV9evXOL3M9wFMGjNktnN9aQMssDlBX9qIIYGQaiVlZHSRmSQ/wAnku2MLzYLfdvPxRw9xSmFU+C0cw7wxGZ1MSPEwysv2Qa7gFCqAIAgeyprMq6ukrJe8k9w5BFGMDBYLzclf+Ixf9Z/E03Uj8mgrxPHLJymzh2A1gFrmJBIHqco19gp4rSsOdmpYz/xCGS6PKKKKKnJtFacbjEs22uXGCoilmZiAAAJOp02FbLt0KpY7KCT7gJNUNz9z6/EbptWiyYa2zqfKDdKtEyJOTwdDqH1FOxROldlauJJBG3MVt547SLuPZ7NhsmF1BYGGudDBABC+bYmZFKCrA0qQIoqxQU7YW2G6CyzOlNyiipUEsFAlm0A0k6TpPuPypy4ByGMw+lsM262lZpiN20UgyG2JHhHtqDiWL02HMvMdeAG5/vNOU9JJUHw7c0q8P4ZdxBi0hfWJAJUe8gGKYcNyUiFBisRbtsxAFsMPESQIE5WmSBp61s5o4hxBbjYfBWe7toP2gyt4RO+dSdl6etLnZvwkcQxLtibt1rllkcKW8ObM7HSehtroNNap9VjVZUQumDxGwDZvidrtc8EaioYoyARmPXZM/G8Rw/hLBXtMzsJEtcYGIPUkDzCo4Dzu+JxFtLeAC2mYA3N4HqQbf8AGuf214AgYe6v2M4PvmyF/Q1u4LzVxHEd13WEy29AWBQyF0O6zuOlAe77+kbO/wATnXuXvIsRyHFTvK/KNB0C6/aNzc3DRa7pFJfeQuwn1U+gri3u0LF4UocXgwLbGMxhRrP/ALYnY14+3C6c2HHXK5j9f1rmc18XxOKu2MLi7f0Zc2YAsp2DCZAnXNFOUVFE+niLmA5sxcb62HLXVKR5DjYq23u4d8OL5VO7ZQ4MKJDRGvtkUpcGtcN4rPdBkuACRmcRMnRcwB2PSjtJvfQuGW8LbJ8Rt2lPUBCGE/uR8aVOz+0cDxC0rmBcw/eN7JV9P1qPRQvbTPnikc11zksSLgc17IQXBrgCOKZeJ9nV1JNlxcAnRvCfgFBnr8qVsVh2tNluKUboGETHpO+4+dMPKnEruM4xiGDnurRdYnQxcfIY21CmmTmrmbBJdGFxI841MhQoMAFmzAicx/dNHaXtDX0srYJx3ugJsLOH7FQJcPhkaXM8P0Vb1FNHGuSGRe9wp720ZMTLD8OmokHdvSlcNNXrD8Tp69meF3qOI9Qgc9NJAbPH2WLpOskEbFSVI9xGoqx+z/tS7kJhsaxI8K27xMyIgByRofCPEWJJeq6qHSRBp+opmzDqlDO6I9F9R27gYBlIIIBBGoIOxB6iscTiVtozuwVFUszMQoVVEkknQAAEzVP9mfaKuFH0XGXMtsD6q65UKAsyrMYMxkA3nX497G8TfjFyLZZMCjGSCoOJZXjQrJ7r6s6hhmF3UVVK6ZtCwvm0t8/RHIvxbZFlxK+eLXhGZcHaLdWHfsGAnSPAMjjchg1d23bCgACANgKi1aCgKogAQBWdZfiFfJWyZ37cByRaOMMFgiiiihycXI4Pda3xlwPLdw1oH2m22Jb/AGhT5Vf49ha4hgrpB811DH9K04E6xEtVgxWoYJJ3lEzpp8Chc4s8qKKKV+0Tmv8A7OwbOoBusVRAQSCWZQ2xGyljv0owBc2CY2ST2tc7945wNhtBBvMI0Ic+Cd5m2QdNm3quFWBAqLeYyznM7Es7aCWbVjp6mayqyUsAhZ14oJUTd47oit2Dwj3rgt2xLtsPYOp9kkD41jYsNcYIgzMxgD2/9RTzw3iOE4S6WLjfXXJLvGg2MGB90r67UJxvF/YWZIRmlI0HIcz0+qkUVJ37sztGj59Fq4XxHAcMud1cug3iPG5IhZg5Tt0g7da4/P2BuWbycTwtwsgK5wCCAPEGMEQQQyj18VeHtQ5H7p/pdgZkYjOvhhYWJGxiFHrqa8fCOUrr2DiOG3i8wr2iEDgwCQWbKugdTp7aokQjflrDLcu0dm2N9wf09OCsBuPww3baytflfmFMfh1uruRDj0MCR8zFVpxK0eE8aW4P2d9yTroO+ukkf2VP+NczkUY3BY8ILLDOQLiwMsDMJzTGksd+nWrZ5n5WsY4WzfJAtktpl1nKSDmU6eGNPU1Ae2PDqksveOQHbXT/ANTgJkbfiFy+07AnE8NYpqfAy+6Qx/IUpcBx3F1wyWbFiFXN481qfGzNsT0zflTnjOesNhVFu1mulBlhABGXTXNlHTp6VwMZ2k4hj9WltR/SVy3925FS8Ow/EJYO6bTgtvcF+ny0TE9RCx13P16LTzRyPjceuHZypuIlwOT6sTGw6ACut2mcp3cZ3L2FzOjLIkDwjOevtIrgPztiz/KR+Ef8ZqU55xi/ygb8QP8AAiiYwHFmljhk8F7C/wCrdRv8hTajXVZ8f4LisXj8EtxCqKiZpKxntm652JOogV5e122cPirV9OtoWx8M5/2hXZwXaXeX9rbRh1FtSD/fuRXTxHEMDxZVt3pVvsqwBYE9QYZRtUB9PXUMrH1EPgaCDl1GvFSWTQzAhjtTzXA5FuLw7hl3GXPPdHzKtcyezU3B86T+X7uHx+MutjXK97mCnwgKWYZYkbiTG+1NnaXyffa3ZFgd5YsW8oAy5hAQEkyJkINFH2T6ivRwdeH8VsrhntmzeRYAyhXHQkSGA1y/MUo54xG+pFyXk3Ld2AbaLstNwzl811OU+Vb/AA+85OIzYTISAdTMqZJyjpn2o4lwixxNWvYRh3itDa6EgRB318vpTQ9qxg8KVeFsorTO0asZge81R2D4xdsYy9icBbbuxMhlBBELIOWDGbxQDO3tqHhzqieV9TE7K9trGwAd0d1K6mawNyOFwV7ypBIYZWG4MSDE9NNjUE068RsWuLYcYvD6XFgMDA6TlJP9YDoY0rh8n8oPxF1uOCmGUqdlm6QC0CZhZ7s6rqCYPpf4O0kBpHTT+F7NHN436eqAvw5/ehrNQePRbOTeUG4g4u3BGGUgjUfWsCTHXw+FfTRqt+xZCKFUQqgAD0A0FY4bDLbRUQBVUBVA0ACiAAPQAVtrKMWxWbEpzLJtwHIKxU8DYGZWoooooSpCKKxZwNzFcN+YLl9u7wVprzaS5AW2vvzspbT7s7ipNNSTVLssTb/t6rlzg0XKjnS0fo4cb2r2HcdNFv2mb+6pqP8ALJY9U/6+NdDBdnnfMLmPu9+w17oKosD+yyl9D/T6Cu5/3MwX/prX7orR8HoZKKAxyEEk304IbNIHuuF2SaoHtK5hONx7Kpm1YhV9C/jlv3bij4VcXOvH/oOCu3gAWVfCp+0SQI+RNfOWFs5EAOpAEn1MRNWegizvzHh9UMq5MrMo4rdUExRXT5b4OcViET7KlWfSRlVlJU/iGYf8aK1dSylhdNJs0XQyKMyvDG8U4cgcud2v0i4sO0hZiVXN/HKrV5ObOCYbiV+5hj9XikGZWjzDImpMawbiCJ+zT5bQKABsBA+FI+K4OcVj8S9pst6zl7ttfN3Now0ESPEDE9BWKtrpKqrkqpHEG1weWoAHpwVxETY4xG0aJS4HzRe4YzYPiNstY2GZcwAIBABEqy6bAHUmuxyry1fwePBwnjwdxQWYldBlcAEZgScwU7faGnWmO9gMPxiwVuoFuocrAj6y20TEkBohgdNNRRjsZa4PhVs2gC5gKBoSYjMYmNEOp9ImpZqDOTDCz8V/hc23hP8AyHI8brnKGDM46DiulzFzPaway3iuHRVAJJ95iABqdSNvWqz41x69jCe9IySYQDwxMiQSZbbUelePEX2uublw5nbc6/ISSQJJ0nqa11fsF7NwUDRJIM0nM7D0+6r9XiD5jlZo36oAoooq1IYiiippJKKh0BEESPbrWVRSSXb4DzbewhCzntQBkO6gfc1AGk9DsKeOBWcHfY4uxbUXCDmhQjTOsyoJ1Teqsr1cM4ncwtwXLRIIiVkgMJBggGJ0iT6mqfjXZuOpa6Wl8MnEDQO6Hr1RajxF0ZDZdR8wt/HmxnGsa2GCNas22M5lIAgAZjmMMZJIAjRp1qzuC8uWMFh+6RVCfaJA8R9WMa7Df0qeB8XsX7RvplWf2hgKZXw+IkA7L16RXJdX4s5RS9vBqSGYZ0a8csQplfB49/ECU+WdVE0kg7gju2R7jr15m+ysLQB4tyV5uGYAY6LeHXucApGaENs3zlmADELrb1K65SPc84bDLbRURQqqAFUCAANAABsKMNhltqERVRVEBVAUAegA0ArbQioqDKbDyjb7nmSnWtsiiivNxDiVvDoXusFUAnXfQSYG5PsFR2tLjYbr1emuRxDmJUcWrSNfvNMW0BjQT4rhGRNwPEw3qu+b+0q7eV1ws27YDS/iW4wj7B8JQ76kHpVycqcGw1myr4dElwc1wBWd5Oua5EtqOp+yPSrfQ9mZCBJV3aDsOJ9eX1UJ9W03EetlwsHyPexfi4g/hO1i3AQdPHLOH67RuKc8Jg0soEtoqIohVUBVAHQAaAVuoq4wwxwtyRtAHRRHOLjcoooop1cqpe3Di8th8KJ6XmiYKxdSD6+LKYPpVa0xdpGLN3it+Z+qy29fwrc09n1lLtWGgZliB5oPVuzSW5IJqx+znhWSy10jxXCB/ZRnj5hhVdW7eZlX7zKv75C/xq6uF4burNtPuog+IAmqh22rCyBlO0+Y3PoP5RDCIruMh4L1TXA5MXO+Kv8A85eGX3W0S0dfxWjXo5p4ibGFuMutxlZbYG5dgco+cV7+X+GDDYdLY6ZmPtLsznf2sazQeCBx/Ube4an52VgOrlyeY+GXLL/S8MuZ1H1lsSO9WD92fFITXKTC1VuN4ycZcN9t2AgTOUb5Z95J2Hmq+arHn3ks2nbFYdfCY7xBO+ozAax9gRoNPnZ+yuJwQVIbUDUizXcuh+/uQ/EYHyReD1tzSdRUW7gYAgyDtU1sKqiKmoopJIooopJIoqaikkioZgBJMD20M4AJOwFMPJ3JrY5hdugrh1Ogkg3CG9keHwsND1odiWJQ4fCZpj6DiT0Umnp3zvytWXJfLF7GEli9vCNmzAG4hukQsaZfD5xIJ2Hwtmxh1tqFUBVGwAgfIUWLCooVQABsBWysOxPEpMQndK/QE6Af3fqrdBC2FgaEUVDNAk7Uq4vmG5jGNrBEZZh7+jKI1ISAwYwAOnnmoUULpTpsNzwCdJst3NPPNnBAqCLl7YW1MkEmPFlBKDfcdDVW8W4texr58Q0j7NsE5FEyNJhjoNYG1WFxjlJFwVxFln8LtcYszsUYOTJJiYOg01qtEaQD7B+daZ2Po6J7Xytbd7Ta55W3A4fVAsVllbZt7AoKAiOlXN2LcVN3Ad00ZrFx180khmNySOmlwCqbp57FuJFMddsT4Llp7kaedWw6DXfYtVxxFl4w7kUOonWeRzV1UUUUCRVFFFFJJfL+LxAuX71wNnDuCGBmfAg3+FYV4+Er9Sn4R+leyrTALRtHRAZjd5PVdHlvDd5irS+jBv3GVquOYHzqqeRUnGp+F/0/wq1blsMCCJBEH3HQ1lPbSTNXtadg0fMlWTCW2gv1S5hQcfjA/wD5fDkga+a6CuunRSlwb9dqbqUjyw+HYvg7ndySTbOXu2Myfs5hJnr1NejCc4ZHFrFobL6w2hRvwwxbY9QNjVXnjM1jDqANuI56cfddEQbbplqGUEQdQaFadqmhycVS888oHBsb9oTYYjMJ1RmaJ16eJB5vXT1WUcEAjUESPdV/XLYYEHUEQfjVRc5cmNgXN21LWHYkjwzbLN028PjAG5ha03sx2kvakqjr+Un6H9kCxCgv+LGPUJfooVpEiprSFXkUUVFJJFQzQJO1SzRrTLyRyacYy4i8IsCCi6ePqCd9PIelDcTxOHDoTLKfQcSeSk01M+oflb71jyVyc2NYXroiwpUqJ1uENPT7PhHXZqtmzZCKFUQAIAotWgqhVEAAAD0A0FZ1iGKYpNiMxllOnAcAFboIGQMytRWnFYtLSF3YKo1JOgHxrRxbi9vC2jcutlUfnoTH5GqxXmFuJY+wLojD940W/vRbfVon+lpPUfBUOGTVbXyAeBgJcfTgOqUszYyATqdAmhcRe4rBGazhNCNQHu6T9mYXVdQwPhPTdkwuDS0gRFyqoAAHpt1rbFTUaWbP4WizRsPvzPVOhtlpxiZrbj1Vh+RqkryZXdfuu6/usV/hV5/9fOqS4mkYjEf/ACMQfnder12GktNKzmAfgf5QfGG+Bp6rzUwdnGJNvi1iB51a2fYCVef/AMx86X66XKuJNviOEYb97H9xz/AVo1YLwuQOmNpQvpKigUVWkbRRRRSSXyjwo/Up+EV6qGwy2rly0k5bbBRJkxlU7/GirVCbxtPRAJRZ5HVMHIjf56n4X/SrWqn+U7+TGWj6yv70CrgrJu2bCMQDubR+6suEm8FupRWnGYNLyFLih1OhBEg6Rt8621NU0Eg3CKqnuCc0Yjh7ZUh7IJ+rIGg6ZIKgdN561aXL3NVjHJmtNqNGUggqYBgyIO42qqOYcMbWLvJEAMuX2gohP5k1z7TtbcXLTFLg2YfHQ9Ygn51qlZ2bp8TpmVFP4XloPQ6cVXY8QfBKY5NRf4K/6wu2g6lWEgggj1BpN5Q7QVxBWziPBejQwcjwNYOoGx0JnUU6zWYVVJNRymKZpDh/dEejkbI3M03CqTnLklsGxvWAWsEsWUZfq9Z0AiRq2gBPh+a0rTtV/XLYYEEAgggg6gg6EEVWPOfITWC1/CqSmrPbA1GkkqB7m0AMzV/7OdqLWpaw9Gu/Y/dB6/D815It+IShUM4GprD6QILEwBvOhEeoOopw5K5FOIIv4pYtjyW2Hm08zA+86EaFQau+J4rBh8HeyH0HP0QempXzvyj39Fr5J5IbFML+IVltKZRDl8ekhmBkx4gQNCCtWqiBQABAAgD0AoRABAEAbAVlWI4nic2IzGWU+g4AK2wQMhblaiuZzBx+3grLXbh2BhRqWMaAe0mBrG9RzDzBbwVlrlw9PCupLNoAAAJ3I+dU5xfitzG3u+vdJ7tOiKSPUnxQqzHUURwLAZcTkudIxuf2H90TNXVtp29eCnjXGLuOu95ejKGPdoAAEXQA7k5oE7/aOnQezlRJx2HH9Mz/AKN/8K5VMnZ/hc+MnoiFvjIH+1WpYlFDQYVKyIWAaR8dFXqd756lrnc1aVFBorDlbkVSfFnnEX/6++PldcVdF+5lRm9FJ+QmqRxTTdut967db992b+NX/sOy9RK/k0D4n+EFxg/htHVa69vLqzj8JH89/u7leOu3yACeK4UAEwSxjoAIk+yWHzFaRV/6XIFTf7QvogUUUVWkcRRRRSSXztz3g+54pilCqqs6uoWAMvdouw21U1xKsDts4fkxVi+AQroLRIWAWm6+rdWhdqQKsdC/NCOiDVbcsh6rPDXcly222W5bY+5XUn9KuzB389tGH2lVv3gDVHkVaXIfFO+woUnxW/CRuQAWVTHTRapHbekLo46gDbQ+/ZFMHl1dH70yUUUVmKsCrvtK4bluW7wGjeAx94hmk/BOtJ1XLx3hK4qy1ttJGhiYPqPgTVNPbZGKOMrrAZddDAMagHYjpWt9j8SE9L7M4+Jm3Vp+32VZxWnyyd4Nj9Vru2g0TuCCCNCCNQQdwZA2p55J59KFcPimnRVt3SWM/ZhiZ18mpOpJpJrG5bDCD/wj0IPQ0exbCIMSiySDXgeIUOlq307rjbiF9AKwIkag0EVWfJHPJtMMPiW8JgW7hPUtAVifxKJLdDVmAzWJYjh02HzGGYeh4EcwrZDM2ZuZqVsR2b4R8R3xtiDJa3H1bMYGYp5TpO43M00qoAgaCpoqLLUSzACRxNhYX4BOBobsEVzuPcdtYOybt1oAgAaksSQAABJOpGw0rdxTidvDWmu3WCqvUkDcgAa+0iqY49x65j73ePIQfs7cmAJJBI08UEDafDRnAsFkxOa2zB5j+w6qLV1TadlzvwWni/FbmOvd9e6T3aawikzsTGaMkkAeUVpoqK26mpo6aIRRCzQqjLK6Vxc7dFWL2ccLyWWusNbh8OmoWFET71NIvCuFtiry2V+1JJ1OVdATp7WX51c2Gw4toFUQBtHSqL20xINjbRsOp1d6cB70ZwmDUyn0C20UUVmCsK5nMeOFnDXHP3cu8av4R+bCqbtjQTvAmn/tM4j9XbsAzmOZxOoClWUx71NIVa12LpO6o3TH8509Bp9bqtYvLmkDBwH1UU49juGL8UZtYTDXATBie8w5AnYEg7eyk6rZ7DuF5cLdxBg99dbLG4VItkH+1aJ+VWfEX2itzKh0TbvvyVl0UUUARZFFFFJJJ/arwD6Xw98oJuWiLlsDq3k/R2qiLN0OoYbEA/OvqZlkEetfN3NPAvoGNu4eITR7X9WZUfGbb/lRPDpcriw8VBrI7tzclzaYOR+MfR8TlYwl3Kp282bKu/4zXAqDPQwdwfQjY1OxGjbW0z4HfmHz4H4qDTzGGQPHBXrU0v8AJvH/AKVYAOjp4WHxMfkAfjTBWCVNO+nldFILFpsVdWPD2hzdig0m888qG99faH1igBhr4lBOw2mW39BvTkaDTlDWy0UzZ4jqPn0K5libK0sdsVRCNIkVNWJzZyP3pN2xAudVJIVtdTsdYJ9BoKry4hRijjK67qYkakax7QflW1YTjVPicd2GzuLeI+4VSqqN9OdduawuW5EfnsR7iNjT72fc6EkYXEN49e6cwM4mcvTxDNEa6ITSJWNxCdiVYagjcH1r3GcIixOAxu8w8p5H7LyjqnU778OK+gawvXlRSzEBRuToBSvyFzd9Mtm2+l63IYaajwnMI6eNRsNaVe0Dm04i4cNZMW0I7xhHiMTlG5jxKZ0OlY9S4LUz1vsdrEHXoOf2VpkqWMi72+i5XNXND8QveEkYZYyLp4yJOcx+ICJI8E1yqAIorbqChioYRDELAfM8yqjPO6Z+dyKyt2yzBVEsxhR6k6D8yK2YHBvffu7S530kSBlkxJ6xudJOlPHD8NhuEm33zZ8RdIUAEE6kbA5ZAlZ0nShuL43HQt7tnilOzR9TyCkUlE6c5naN5/ZdflDlkYS3La3XJLGTp6AemgXpuKYahTIB9RU1itTUSVMrpZTdxNyrYxjWNDW7BFY3LgUEnYCaypL7QuYcifR7bQ7ZWYiJC5pn4lCNutO0FHJW1DYI9yfgOJ9y5mlbEwvdwSZx3iv0rEPdmVnKnp3YZip002b/ABrwUARRW+U1OymhbCzZosqVLIZHl54rC7ad/BbEu/hQDqzAxX0py1wdcJhbdldlB+bMWP5saprss5d+l47vW/ZYbXf+VlGX4Zc9XxQevlzyZRwRSkjysueKKKKKgKWiiiikkikLtd5UOKwwvWlm9YZSACBmUtkYGegW47bjbrtT7UMsiD1rpri03C8IuLFfLVq4GUEdQDWVNfaXyicBiDdQHuLzE7CEdmJI02BzIBI+NKlWanmErMw96BzRGN1l7OE8VbC3RdTWNGGniWQSP7o61b/C+JpiLa3EMg/qCQfzBqlK6fL/ADA+CuZl1QyXSPNoNRqPF4QNehPwqvaXAPbmd/APxB/2H35Ihh9d3JyP8v0VxVweeONPhMHcu2/MAI9mo/hNdPhvFbeIti5bMgieoPyIBpLwHPVjHi9hsWhs5j4UZGBKZVYZvMJzK3ppAiay+mppO8zOYSGEZhxtfkrI54tod9kr8Hfihw4xtq93gzeK3lQEjSZJA0hjt6VYPDbKcUwdu5ibORyvWJBgHMNT7xOu2lJHZdjmsY67hEY3LMmDG0K7T0iSBuOlM3aTzYcNbGHsa373hAg6Biq76DUEijVaJHVTYYmgOuC1w8JDTztyTDLZLu25Ln47s6cSbFwONdGjN7pAUD0rgYrgOItTnssoHWUM/Jiajs5sXcNxLuXbzW87CANWZd46iSKbe0jnm9w57IshDnDls6s3lyRGV1jzGjkWN4lT1DaZrmy3FwSLfMKC+hp5Gl9i30SE6XUYPaLW7gEZgs6HWNQeoHyrLD4QqAFU/Km3hnPePa4i3sIIY7rbYDadzdIG3WvPxvtGxiY18Lh7NpmBAAKtmPgz+bvQNp6dKmsx6p71xbAzMRcnPwHW3VNGgYWgF5sOi5uD5ZxV0jLZaPvEpA+Gaa7K8mWsOA+MxAVRByroD7GlT7NjUW243iUuBlFk+DKUKHdhm3ukaCkvmXlW7hMZY+lP3q3Gt5nhRu/iWATMAH96oz8Wq6xxidO1nRmpPvTrKOGLxBpPqnTG9oNvCIn0LD57EkM8AghSAcsNM+bcAaj21wed+ZbONbCYi0Ya2zZ0MZlJa2BsSPssd6tPhHBcOmHCWra906qYgDMGE6iAPtHp1pC7QezG2LT4jDAqyhmKKFCkASYAA6A9TvVeoamj9oFwWuuRcm976eJTpGPy9FZ2GPgU/wBFf0FbKUezbmdsZhgtwRdtllbQgGGMRM7AqN+hrs8wcx28GmZ9WOiqJJJgmNNBoDvFAn0coqDAG3de1hxUjvG5cxOijmTmBMHaLHVjoq9SfZ8AflVSX8Q1xy7mXYyx9tbeI8SuYm4bt0gsQBAEAD0EkmJk7nevPWvdnsCGGxZ5NZHb9ByH7qrV9b7Q7K3yj5qKwuZjCoMzuQiD1dyFUa6CWIHxrJmgSdhVj9kfJRe59OvqQAIsKcseYlnI1M+C2Rtud+h2qnELOp2UWnh7x3TinzkLlkcPwaWt3OZnPUl2Z/yzx8KYqKKrZN0bRRRRXiSKKKKSSKKKKSS8HHOC28ZYezdAKOOoB1BkHX0IB+FfPfM/Lr8NxPcPJQybTwQGUGAJkyQCk6/ar6Tric28p2eI2GtXVGaDkeJa2xggggg7qpIBE5RUiCd0LrhNSxCVtivnaprocxcr4jhr5MQJQkhLqhsrCRGadFbxDTMdjXOqxxStlbmagkkbozZy9nCeLXMK+e0YndTOVveAROw+VMzYLh/FzN1O6vaTHgJ97gDNuREnYUm0R16jYjQj3HpQTEsDirD3sZLJP1Dj681Mpq58Phdq3l9lY+F5ew/BsPcu2kZmgagF2MnKIgEx4j8JqveE8uY/H3Xxw0cPmQPpr3jNAlgVCkCPfXa4XzrfsDI8Xrfo7EtG2rNmnodulOHBedcK4CiLJ3KxlUE7+IqoOvWqJUUWJYbne6POXfn8wtytuEdiqIJ7AOt02Ve8h4i7c4y5vwLiq6tl2lLqg7k9Qa9PbDmuYzD20ALQ4APXMts018F5Lt28e2MtX1cXM5KAAwbjhz4s56z0FefmPkzEYjidrErl7pGUmTrGRQYHvBqK2tgNaJgQA1h6a22T+R3d26o5Z4/xN76W8TZti0d2VHEaaaliPypP5xt3rHGs+HgXWMpJgfs8h1BHSauxarntC5NxWKxdq9hsoKoQSSV1JPoPSomHVkZqSS1rAWkHl711Iw5eeq6vKnD+JJezYy5KEeXNmGzf0z1I+VYdrHA/pGBLKJe0wKj8TKD8lmudwzlPinfpdv4ogKZZFuXGUjXSC8dfToKesfi7IUrddACCCGZRI+JqPLKYqpksZa4i3lFh6e9dAXYQfmlzsu419JwFsE+K2ApGvlEqu/sSmy7GU5oywZnaPj0pKbmvB4FTbwtpSYiFGQGNpcIQ25+ftpY4vzXiMV5mKJ91GYaehIIDfKicPZ6rxGd0rGFjCb3d9t1FkrooG2JueiaOKc04fBBreEtr3kkmFyqC3ikkABvMNjSLi8W95y9xizHqeg9BOw0FagIorSMLwSnw4Zm+J53cd/dyVfqa18+h0HJTUTQzRqaYuROSrnE7gcymGRhmYq31kAmFOkjyagnRqLTTNhbdyjxROkNgsuReR7nEryu4y4a2yliyyLkNOUAxKnJB3BD/ADvzD4dbaqiAKqgAACAABAAArVw7h1vD2ltWkCIgAAUACAAOm503r01XJpnSuzORqOMRtyhFFFFMpxFFFFJJFFFFJJFFFFJJFFFFJJeHjPBLOMtG1fQOjAgjUHURow1G/Q1SvN3ZnfwBL2Q1+xJ2DM6CJ1EGQIIkn0q+KgrO9OxTPiN2lcPjbILOXyzavBhIIPuM1nV0c1dkeGxRa5ZLWLxIOYMxVoEQVfMqjbyrOntNVTx3lTGYA/5xalB/K2zmt/NwpnT06ijUNcx+jtD8kLlpHN1bqFzaCJrC1fVxKkEezWs6IbqHsttrFOnluXF9i3HUfIGulh+bcUggXZ/EM35k1yaioU2H0s/+2Np9QE8yolZ5XFMI58xf31/cWobnvFn7aj+wtcCoqH/gcN37hvwTvt1R+srqYjmfFXPNdI/DKfoa51y6zed3b8bs/wDrE1jUVOhoaaD/AFRtb6AJp88j/M4lAEUUVqv4tE8zAe8gVKJAFymgCdAttYXLwWBuTsBqT10G52ph4H2fY7GkZbfc2zr3lwxI28ICsCZ9Y2NW3yp2bYXh5zqGuXSuVrjsxkSD5JyDVRqFFD5q9jNGan5KbFRudq/QJD5M7JrmIKX8bNu3owsjMGbTQXNFKwTMCfLVx4fDLbXKihV9FAA/KtlFBZJHSHM4omxjWCzQiiiim10iiiikkiiiikkiiiikkiiiikkiiiikkiiiikkioZQdxNFFJJKfMXZhg8Z4ihtXP5y35vX7UjqenWkjiHYliEJOHxCOozQLxOYgeUfV2wM3rRRTrJnx+Urh0bX+YJaxnIfEbOYthWdVUksjW8sASfM4OnuriYm29pc1221tQYlsn8GPpU0VLGISjexTBo4yvIOK2vvr86huK2vvr8xRRXf+SfyC59gZzK99nC3bgU27LuHjKQUg5tt2Fd3CdnPErhj6N3WoE3GSNTv9Wzbb0UU26vmO2i6FHGE0cJ7EHJnFYjSfLYIg67HvLcxtsfWnrgfIWDwcG1ZAaQS5mSRsTrFFFRHyvf5jdSGsa3yhMIFFFFNrpFFFFJJFFFFJJFFFFJJFFFFJJFFFFJJ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4828" name="AutoShape 12" descr="data:image/jpeg;base64,/9j/4AAQSkZJRgABAQAAAQABAAD/2wCEAAkGBhQQERUUExQWFRUWFRUZGBgXFxYUGBgYFRgXGBoaGhcYHCceFxojHBQUHy8gIycpLCwsFR4xNTAqNSYrLCkBCQoKDgwOGg8PGiwlHyQsLy8rNS8sLC0vKiwtLCwsLSwsLCwsLCwyLS0sLCwsLCwsLCksLCwsLCwsLCwsLCwsLP/AABEIANgA6QMBIgACEQEDEQH/xAAcAAACAgMBAQAAAAAAAAAAAAAABgEHAgMFBAj/xABLEAACAQIEAwUEBwMHCQkAAAABAhEAAwQSITEFBkEHEyIyUWFxgZEUI0JScqGxM5LBQ1Nic4Ki4Rckk7LCw9HT8BUWNERUY3SDo//EABsBAAEFAQEAAAAAAAAAAAAAAAUAAwQGBwIB/8QANhEAAQMCBAMFBgYCAwAAAAAAAQACAwQRBRIhMUFRYQYTIjJxFIGRobHRI0JSweHwFTNiovH/2gAMAwEAAhEDEQA/ALvooorxeIooopJIooopJIooopJIory47idqwpa44UDfqdTGw1NJfFe2nA2pFo3L7AwVS3cTUGD4riqvr16V0Gl2wXhIG6fqKp3iPbffafo+GCbQbwDiOsi3dBriYntS4ncae8sp7ES4B+d00+2kmds1NGojG7lftFfP3+UriX89b/cuf8yo/wApPEv563+5c/5lOewzclz7VFzX0FRVDYXtZ4nbB1w9yfv27pj3ReFdzh3bi4j6RhSdBmNrKBMakBrhMT8abdSzN3aV02eN2zlbtFJvBO1jA4lgmdrbkeVrd34+LJl00603WcQriVYN7iDUcgjdPA3WyiiivEkUUUUkkUUUUkkUUUUkkV5eJ8Tt4a0126wVF3PvIA29pFTxLiKYe01262VEEkwTp7gCT8BVcYW3d4teGJxSG3YQqcPh2C/cP1lwS3jm6wjwx3a6esKtrY6OIySe4cynI2F5sF0eTeY8RxDiF5rgNqzbs2XtWjlkrdN8Zngt4vCARMeHan+knkrDn6fjbk6FbVsD07t7x/3n5U7U7SyumhbI7ci68eLOICKKKKkLhFFFFJJFFY3boUFmIVQCSSQAANySdhVY86drwts1nAhbjjRrsnIunSFyvqRoGGxrtjHPNmheOcGi5TvzFzbhsAme/cA1gKAXaSCfKgJiAdYqrOO9seKvyuFRbNsgeJwzP6yIZSvQaj1pIxVx7z95edrtz7zlmj2LmJyjTpRReHDwNZENlrTsxY4svfIbEXHvsBvdY3P9bbc0KoGgED2VNFEmsazRosoLnuduVNRUMwG5qbYzeUFvwgt+leue1vmNl4ATsporaMFdP8je/wBFcP8ACoODujezdHvtuP4Uz7VBtnHxC77mT9J+C1VNYu0b6e/T9akNNPtcHagrggjdY3LQYQwBHtE16uF8Tv4Qg4e89oD7IZgm86opEgn9TWiiuHxMfo4XXTZHM8pVkcu9tRSEx1v/AO22rFd+qDM0x+ntqz+GcYs4lQ1m4rg+h1+I3FfM5rZw3G3sI/eYa41puoBcI0iPEisA3Tf0HpQyfD+MfwU+Ks4PX1BRSByP2rW8Ye6xIWxfzEKC0q4y5pDFVE6OMup8Ptp/BoS5pabFEAQRcIooorleorTjMYllC9xgqjcnSscfj7di21y6wRFBJZiAAAJOp9gNV9evXOL3M9wFMGjNktnN9aQMssDlBX9qIIYGQaiVlZHSRmSQ/wAnku2MLzYLfdvPxRw9xSmFU+C0cw7wxGZ1MSPEwysv2Qa7gFCqAIAgeyprMq6ukrJe8k9w5BFGMDBYLzclf+Ixf9Z/E03Uj8mgrxPHLJymzh2A1gFrmJBIHqco19gp4rSsOdmpYz/xCGS6PKKKKKnJtFacbjEs22uXGCoilmZiAAAJOp02FbLt0KpY7KCT7gJNUNz9z6/EbptWiyYa2zqfKDdKtEyJOTwdDqH1FOxROldlauJJBG3MVt547SLuPZ7NhsmF1BYGGudDBABC+bYmZFKCrA0qQIoqxQU7YW2G6CyzOlNyiipUEsFAlm0A0k6TpPuPypy4ByGMw+lsM262lZpiN20UgyG2JHhHtqDiWL02HMvMdeAG5/vNOU9JJUHw7c0q8P4ZdxBi0hfWJAJUe8gGKYcNyUiFBisRbtsxAFsMPESQIE5WmSBp61s5o4hxBbjYfBWe7toP2gyt4RO+dSdl6etLnZvwkcQxLtibt1rllkcKW8ObM7HSehtroNNap9VjVZUQumDxGwDZvidrtc8EaioYoyARmPXZM/G8Rw/hLBXtMzsJEtcYGIPUkDzCo4Dzu+JxFtLeAC2mYA3N4HqQbf8AGuf214AgYe6v2M4PvmyF/Q1u4LzVxHEd13WEy29AWBQyF0O6zuOlAe77+kbO/wATnXuXvIsRyHFTvK/KNB0C6/aNzc3DRa7pFJfeQuwn1U+gri3u0LF4UocXgwLbGMxhRrP/ALYnY14+3C6c2HHXK5j9f1rmc18XxOKu2MLi7f0Zc2YAsp2DCZAnXNFOUVFE+niLmA5sxcb62HLXVKR5DjYq23u4d8OL5VO7ZQ4MKJDRGvtkUpcGtcN4rPdBkuACRmcRMnRcwB2PSjtJvfQuGW8LbJ8Rt2lPUBCGE/uR8aVOz+0cDxC0rmBcw/eN7JV9P1qPRQvbTPnikc11zksSLgc17IQXBrgCOKZeJ9nV1JNlxcAnRvCfgFBnr8qVsVh2tNluKUboGETHpO+4+dMPKnEruM4xiGDnurRdYnQxcfIY21CmmTmrmbBJdGFxI841MhQoMAFmzAicx/dNHaXtDX0srYJx3ugJsLOH7FQJcPhkaXM8P0Vb1FNHGuSGRe9wp720ZMTLD8OmokHdvSlcNNXrD8Tp69meF3qOI9Qgc9NJAbPH2WLpOskEbFSVI9xGoqx+z/tS7kJhsaxI8K27xMyIgByRofCPEWJJeq6qHSRBp+opmzDqlDO6I9F9R27gYBlIIIBBGoIOxB6iscTiVtozuwVFUszMQoVVEkknQAAEzVP9mfaKuFH0XGXMtsD6q65UKAsyrMYMxkA3nX497G8TfjFyLZZMCjGSCoOJZXjQrJ7r6s6hhmF3UVVK6ZtCwvm0t8/RHIvxbZFlxK+eLXhGZcHaLdWHfsGAnSPAMjjchg1d23bCgACANgKi1aCgKogAQBWdZfiFfJWyZ37cByRaOMMFgiiiihycXI4Pda3xlwPLdw1oH2m22Jb/AGhT5Vf49ha4hgrpB811DH9K04E6xEtVgxWoYJJ3lEzpp8Chc4s8qKKKV+0Tmv8A7OwbOoBusVRAQSCWZQ2xGyljv0owBc2CY2ST2tc7945wNhtBBvMI0Ic+Cd5m2QdNm3quFWBAqLeYyznM7Es7aCWbVjp6mayqyUsAhZ14oJUTd47oit2Dwj3rgt2xLtsPYOp9kkD41jYsNcYIgzMxgD2/9RTzw3iOE4S6WLjfXXJLvGg2MGB90r67UJxvF/YWZIRmlI0HIcz0+qkUVJ37sztGj59Fq4XxHAcMud1cug3iPG5IhZg5Tt0g7da4/P2BuWbycTwtwsgK5wCCAPEGMEQQQyj18VeHtQ5H7p/pdgZkYjOvhhYWJGxiFHrqa8fCOUrr2DiOG3i8wr2iEDgwCQWbKugdTp7aokQjflrDLcu0dm2N9wf09OCsBuPww3baytflfmFMfh1uruRDj0MCR8zFVpxK0eE8aW4P2d9yTroO+ukkf2VP+NczkUY3BY8ILLDOQLiwMsDMJzTGksd+nWrZ5n5WsY4WzfJAtktpl1nKSDmU6eGNPU1Ae2PDqksveOQHbXT/ANTgJkbfiFy+07AnE8NYpqfAy+6Qx/IUpcBx3F1wyWbFiFXN481qfGzNsT0zflTnjOesNhVFu1mulBlhABGXTXNlHTp6VwMZ2k4hj9WltR/SVy3925FS8Ow/EJYO6bTgtvcF+ny0TE9RCx13P16LTzRyPjceuHZypuIlwOT6sTGw6ACut2mcp3cZ3L2FzOjLIkDwjOevtIrgPztiz/KR+Ef8ZqU55xi/ygb8QP8AAiiYwHFmljhk8F7C/wCrdRv8hTajXVZ8f4LisXj8EtxCqKiZpKxntm652JOogV5e122cPirV9OtoWx8M5/2hXZwXaXeX9rbRh1FtSD/fuRXTxHEMDxZVt3pVvsqwBYE9QYZRtUB9PXUMrH1EPgaCDl1GvFSWTQzAhjtTzXA5FuLw7hl3GXPPdHzKtcyezU3B86T+X7uHx+MutjXK97mCnwgKWYZYkbiTG+1NnaXyffa3ZFgd5YsW8oAy5hAQEkyJkINFH2T6ivRwdeH8VsrhntmzeRYAyhXHQkSGA1y/MUo54xG+pFyXk3Ld2AbaLstNwzl811OU+Vb/AA+85OIzYTISAdTMqZJyjpn2o4lwixxNWvYRh3itDa6EgRB318vpTQ9qxg8KVeFsorTO0asZge81R2D4xdsYy9icBbbuxMhlBBELIOWDGbxQDO3tqHhzqieV9TE7K9trGwAd0d1K6mawNyOFwV7ypBIYZWG4MSDE9NNjUE068RsWuLYcYvD6XFgMDA6TlJP9YDoY0rh8n8oPxF1uOCmGUqdlm6QC0CZhZ7s6rqCYPpf4O0kBpHTT+F7NHN436eqAvw5/ehrNQePRbOTeUG4g4u3BGGUgjUfWsCTHXw+FfTRqt+xZCKFUQqgAD0A0FY4bDLbRUQBVUBVA0ACiAAPQAVtrKMWxWbEpzLJtwHIKxU8DYGZWoooooSpCKKxZwNzFcN+YLl9u7wVprzaS5AW2vvzspbT7s7ipNNSTVLssTb/t6rlzg0XKjnS0fo4cb2r2HcdNFv2mb+6pqP8ALJY9U/6+NdDBdnnfMLmPu9+w17oKosD+yyl9D/T6Cu5/3MwX/prX7orR8HoZKKAxyEEk304IbNIHuuF2SaoHtK5hONx7Kpm1YhV9C/jlv3bij4VcXOvH/oOCu3gAWVfCp+0SQI+RNfOWFs5EAOpAEn1MRNWegizvzHh9UMq5MrMo4rdUExRXT5b4OcViET7KlWfSRlVlJU/iGYf8aK1dSylhdNJs0XQyKMyvDG8U4cgcud2v0i4sO0hZiVXN/HKrV5ObOCYbiV+5hj9XikGZWjzDImpMawbiCJ+zT5bQKABsBA+FI+K4OcVj8S9pst6zl7ttfN3Now0ESPEDE9BWKtrpKqrkqpHEG1weWoAHpwVxETY4xG0aJS4HzRe4YzYPiNstY2GZcwAIBABEqy6bAHUmuxyry1fwePBwnjwdxQWYldBlcAEZgScwU7faGnWmO9gMPxiwVuoFuocrAj6y20TEkBohgdNNRRjsZa4PhVs2gC5gKBoSYjMYmNEOp9ImpZqDOTDCz8V/hc23hP8AyHI8brnKGDM46DiulzFzPaway3iuHRVAJJ95iABqdSNvWqz41x69jCe9IySYQDwxMiQSZbbUelePEX2uublw5nbc6/ISSQJJ0nqa11fsF7NwUDRJIM0nM7D0+6r9XiD5jlZo36oAoooq1IYiiippJKKh0BEESPbrWVRSSXb4DzbewhCzntQBkO6gfc1AGk9DsKeOBWcHfY4uxbUXCDmhQjTOsyoJ1Teqsr1cM4ncwtwXLRIIiVkgMJBggGJ0iT6mqfjXZuOpa6Wl8MnEDQO6Hr1RajxF0ZDZdR8wt/HmxnGsa2GCNas22M5lIAgAZjmMMZJIAjRp1qzuC8uWMFh+6RVCfaJA8R9WMa7Df0qeB8XsX7RvplWf2hgKZXw+IkA7L16RXJdX4s5RS9vBqSGYZ0a8csQplfB49/ECU+WdVE0kg7gju2R7jr15m+ysLQB4tyV5uGYAY6LeHXucApGaENs3zlmADELrb1K65SPc84bDLbRURQqqAFUCAANAABsKMNhltqERVRVEBVAUAegA0ArbQioqDKbDyjb7nmSnWtsiiivNxDiVvDoXusFUAnXfQSYG5PsFR2tLjYbr1emuRxDmJUcWrSNfvNMW0BjQT4rhGRNwPEw3qu+b+0q7eV1ws27YDS/iW4wj7B8JQ76kHpVycqcGw1myr4dElwc1wBWd5Oua5EtqOp+yPSrfQ9mZCBJV3aDsOJ9eX1UJ9W03EetlwsHyPexfi4g/hO1i3AQdPHLOH67RuKc8Jg0soEtoqIohVUBVAHQAaAVuoq4wwxwtyRtAHRRHOLjcoooop1cqpe3Di8th8KJ6XmiYKxdSD6+LKYPpVa0xdpGLN3it+Z+qy29fwrc09n1lLtWGgZliB5oPVuzSW5IJqx+znhWSy10jxXCB/ZRnj5hhVdW7eZlX7zKv75C/xq6uF4burNtPuog+IAmqh22rCyBlO0+Y3PoP5RDCIruMh4L1TXA5MXO+Kv8A85eGX3W0S0dfxWjXo5p4ibGFuMutxlZbYG5dgco+cV7+X+GDDYdLY6ZmPtLsznf2sazQeCBx/Ube4an52VgOrlyeY+GXLL/S8MuZ1H1lsSO9WD92fFITXKTC1VuN4ycZcN9t2AgTOUb5Z95J2Hmq+arHn3ks2nbFYdfCY7xBO+ozAax9gRoNPnZ+yuJwQVIbUDUizXcuh+/uQ/EYHyReD1tzSdRUW7gYAgyDtU1sKqiKmoopJIooopJIoqaikkioZgBJMD20M4AJOwFMPJ3JrY5hdugrh1Ogkg3CG9keHwsND1odiWJQ4fCZpj6DiT0Umnp3zvytWXJfLF7GEli9vCNmzAG4hukQsaZfD5xIJ2Hwtmxh1tqFUBVGwAgfIUWLCooVQABsBWysOxPEpMQndK/QE6Af3fqrdBC2FgaEUVDNAk7Uq4vmG5jGNrBEZZh7+jKI1ISAwYwAOnnmoUULpTpsNzwCdJst3NPPNnBAqCLl7YW1MkEmPFlBKDfcdDVW8W4texr58Q0j7NsE5FEyNJhjoNYG1WFxjlJFwVxFln8LtcYszsUYOTJJiYOg01qtEaQD7B+daZ2Po6J7Xytbd7Ta55W3A4fVAsVllbZt7AoKAiOlXN2LcVN3Ad00ZrFx180khmNySOmlwCqbp57FuJFMddsT4Llp7kaedWw6DXfYtVxxFl4w7kUOonWeRzV1UUUUCRVFFFFJJfL+LxAuX71wNnDuCGBmfAg3+FYV4+Er9Sn4R+leyrTALRtHRAZjd5PVdHlvDd5irS+jBv3GVquOYHzqqeRUnGp+F/0/wq1blsMCCJBEH3HQ1lPbSTNXtadg0fMlWTCW2gv1S5hQcfjA/wD5fDkga+a6CuunRSlwb9dqbqUjyw+HYvg7ndySTbOXu2Myfs5hJnr1NejCc4ZHFrFobL6w2hRvwwxbY9QNjVXnjM1jDqANuI56cfddEQbbplqGUEQdQaFadqmhycVS888oHBsb9oTYYjMJ1RmaJ16eJB5vXT1WUcEAjUESPdV/XLYYEHUEQfjVRc5cmNgXN21LWHYkjwzbLN028PjAG5ha03sx2kvakqjr+Un6H9kCxCgv+LGPUJfooVpEiprSFXkUUVFJJFQzQJO1SzRrTLyRyacYy4i8IsCCi6ePqCd9PIelDcTxOHDoTLKfQcSeSk01M+oflb71jyVyc2NYXroiwpUqJ1uENPT7PhHXZqtmzZCKFUQAIAotWgqhVEAAAD0A0FZ1iGKYpNiMxllOnAcAFboIGQMytRWnFYtLSF3YKo1JOgHxrRxbi9vC2jcutlUfnoTH5GqxXmFuJY+wLojD940W/vRbfVon+lpPUfBUOGTVbXyAeBgJcfTgOqUszYyATqdAmhcRe4rBGazhNCNQHu6T9mYXVdQwPhPTdkwuDS0gRFyqoAAHpt1rbFTUaWbP4WizRsPvzPVOhtlpxiZrbj1Vh+RqkryZXdfuu6/usV/hV5/9fOqS4mkYjEf/ACMQfnder12GktNKzmAfgf5QfGG+Bp6rzUwdnGJNvi1iB51a2fYCVef/AMx86X66XKuJNviOEYb97H9xz/AVo1YLwuQOmNpQvpKigUVWkbRRRRSSXyjwo/Up+EV6qGwy2rly0k5bbBRJkxlU7/GirVCbxtPRAJRZ5HVMHIjf56n4X/SrWqn+U7+TGWj6yv70CrgrJu2bCMQDubR+6suEm8FupRWnGYNLyFLih1OhBEg6Rt8621NU0Eg3CKqnuCc0Yjh7ZUh7IJ+rIGg6ZIKgdN561aXL3NVjHJmtNqNGUggqYBgyIO42qqOYcMbWLvJEAMuX2gohP5k1z7TtbcXLTFLg2YfHQ9Ygn51qlZ2bp8TpmVFP4XloPQ6cVXY8QfBKY5NRf4K/6wu2g6lWEgggj1BpN5Q7QVxBWziPBejQwcjwNYOoGx0JnUU6zWYVVJNRymKZpDh/dEejkbI3M03CqTnLklsGxvWAWsEsWUZfq9Z0AiRq2gBPh+a0rTtV/XLYYEEAgggg6gg6EEVWPOfITWC1/CqSmrPbA1GkkqB7m0AMzV/7OdqLWpaw9Gu/Y/dB6/D815It+IShUM4GprD6QILEwBvOhEeoOopw5K5FOIIv4pYtjyW2Hm08zA+86EaFQau+J4rBh8HeyH0HP0QempXzvyj39Fr5J5IbFML+IVltKZRDl8ekhmBkx4gQNCCtWqiBQABAAgD0AoRABAEAbAVlWI4nic2IzGWU+g4AK2wQMhblaiuZzBx+3grLXbh2BhRqWMaAe0mBrG9RzDzBbwVlrlw9PCupLNoAAAJ3I+dU5xfitzG3u+vdJ7tOiKSPUnxQqzHUURwLAZcTkudIxuf2H90TNXVtp29eCnjXGLuOu95ejKGPdoAAEXQA7k5oE7/aOnQezlRJx2HH9Mz/AKN/8K5VMnZ/hc+MnoiFvjIH+1WpYlFDQYVKyIWAaR8dFXqd756lrnc1aVFBorDlbkVSfFnnEX/6++PldcVdF+5lRm9FJ+QmqRxTTdut967db992b+NX/sOy9RK/k0D4n+EFxg/htHVa69vLqzj8JH89/u7leOu3yACeK4UAEwSxjoAIk+yWHzFaRV/6XIFTf7QvogUUUVWkcRRRRSSXztz3g+54pilCqqs6uoWAMvdouw21U1xKsDts4fkxVi+AQroLRIWAWm6+rdWhdqQKsdC/NCOiDVbcsh6rPDXcly222W5bY+5XUn9KuzB389tGH2lVv3gDVHkVaXIfFO+woUnxW/CRuQAWVTHTRapHbekLo46gDbQ+/ZFMHl1dH70yUUUVmKsCrvtK4bluW7wGjeAx94hmk/BOtJ1XLx3hK4qy1ttJGhiYPqPgTVNPbZGKOMrrAZddDAMagHYjpWt9j8SE9L7M4+Jm3Vp+32VZxWnyyd4Nj9Vru2g0TuCCCNCCNQQdwZA2p55J59KFcPimnRVt3SWM/ZhiZ18mpOpJpJrG5bDCD/wj0IPQ0exbCIMSiySDXgeIUOlq307rjbiF9AKwIkag0EVWfJHPJtMMPiW8JgW7hPUtAVifxKJLdDVmAzWJYjh02HzGGYeh4EcwrZDM2ZuZqVsR2b4R8R3xtiDJa3H1bMYGYp5TpO43M00qoAgaCpoqLLUSzACRxNhYX4BOBobsEVzuPcdtYOybt1oAgAaksSQAABJOpGw0rdxTidvDWmu3WCqvUkDcgAa+0iqY49x65j73ePIQfs7cmAJJBI08UEDafDRnAsFkxOa2zB5j+w6qLV1TadlzvwWni/FbmOvd9e6T3aawikzsTGaMkkAeUVpoqK26mpo6aIRRCzQqjLK6Vxc7dFWL2ccLyWWusNbh8OmoWFET71NIvCuFtiry2V+1JJ1OVdATp7WX51c2Gw4toFUQBtHSqL20xINjbRsOp1d6cB70ZwmDUyn0C20UUVmCsK5nMeOFnDXHP3cu8av4R+bCqbtjQTvAmn/tM4j9XbsAzmOZxOoClWUx71NIVa12LpO6o3TH8509Bp9bqtYvLmkDBwH1UU49juGL8UZtYTDXATBie8w5AnYEg7eyk6rZ7DuF5cLdxBg99dbLG4VItkH+1aJ+VWfEX2itzKh0TbvvyVl0UUUARZFFFFJJJ/arwD6Xw98oJuWiLlsDq3k/R2qiLN0OoYbEA/OvqZlkEetfN3NPAvoGNu4eITR7X9WZUfGbb/lRPDpcriw8VBrI7tzclzaYOR+MfR8TlYwl3Kp282bKu/4zXAqDPQwdwfQjY1OxGjbW0z4HfmHz4H4qDTzGGQPHBXrU0v8AJvH/AKVYAOjp4WHxMfkAfjTBWCVNO+nldFILFpsVdWPD2hzdig0m888qG99faH1igBhr4lBOw2mW39BvTkaDTlDWy0UzZ4jqPn0K5libK0sdsVRCNIkVNWJzZyP3pN2xAudVJIVtdTsdYJ9BoKry4hRijjK67qYkakax7QflW1YTjVPicd2GzuLeI+4VSqqN9OdduawuW5EfnsR7iNjT72fc6EkYXEN49e6cwM4mcvTxDNEa6ITSJWNxCdiVYagjcH1r3GcIixOAxu8w8p5H7LyjqnU778OK+gawvXlRSzEBRuToBSvyFzd9Mtm2+l63IYaajwnMI6eNRsNaVe0Dm04i4cNZMW0I7xhHiMTlG5jxKZ0OlY9S4LUz1vsdrEHXoOf2VpkqWMi72+i5XNXND8QveEkYZYyLp4yJOcx+ICJI8E1yqAIorbqChioYRDELAfM8yqjPO6Z+dyKyt2yzBVEsxhR6k6D8yK2YHBvffu7S530kSBlkxJ6xudJOlPHD8NhuEm33zZ8RdIUAEE6kbA5ZAlZ0nShuL43HQt7tnilOzR9TyCkUlE6c5naN5/ZdflDlkYS3La3XJLGTp6AemgXpuKYahTIB9RU1itTUSVMrpZTdxNyrYxjWNDW7BFY3LgUEnYCaypL7QuYcifR7bQ7ZWYiJC5pn4lCNutO0FHJW1DYI9yfgOJ9y5mlbEwvdwSZx3iv0rEPdmVnKnp3YZip002b/ABrwUARRW+U1OymhbCzZosqVLIZHl54rC7ad/BbEu/hQDqzAxX0py1wdcJhbdldlB+bMWP5saprss5d+l47vW/ZYbXf+VlGX4Zc9XxQevlzyZRwRSkjysueKKKKKgKWiiiikkikLtd5UOKwwvWlm9YZSACBmUtkYGegW47bjbrtT7UMsiD1rpri03C8IuLFfLVq4GUEdQDWVNfaXyicBiDdQHuLzE7CEdmJI02BzIBI+NKlWanmErMw96BzRGN1l7OE8VbC3RdTWNGGniWQSP7o61b/C+JpiLa3EMg/qCQfzBqlK6fL/ADA+CuZl1QyXSPNoNRqPF4QNehPwqvaXAPbmd/APxB/2H35Ihh9d3JyP8v0VxVweeONPhMHcu2/MAI9mo/hNdPhvFbeIti5bMgieoPyIBpLwHPVjHi9hsWhs5j4UZGBKZVYZvMJzK3ppAiay+mppO8zOYSGEZhxtfkrI54tod9kr8Hfihw4xtq93gzeK3lQEjSZJA0hjt6VYPDbKcUwdu5ibORyvWJBgHMNT7xOu2lJHZdjmsY67hEY3LMmDG0K7T0iSBuOlM3aTzYcNbGHsa373hAg6Biq76DUEijVaJHVTYYmgOuC1w8JDTztyTDLZLu25Ln47s6cSbFwONdGjN7pAUD0rgYrgOItTnssoHWUM/Jiajs5sXcNxLuXbzW87CANWZd46iSKbe0jnm9w57IshDnDls6s3lyRGV1jzGjkWN4lT1DaZrmy3FwSLfMKC+hp5Gl9i30SE6XUYPaLW7gEZgs6HWNQeoHyrLD4QqAFU/Km3hnPePa4i3sIIY7rbYDadzdIG3WvPxvtGxiY18Lh7NpmBAAKtmPgz+bvQNp6dKmsx6p71xbAzMRcnPwHW3VNGgYWgF5sOi5uD5ZxV0jLZaPvEpA+Gaa7K8mWsOA+MxAVRByroD7GlT7NjUW243iUuBlFk+DKUKHdhm3ukaCkvmXlW7hMZY+lP3q3Gt5nhRu/iWATMAH96oz8Wq6xxidO1nRmpPvTrKOGLxBpPqnTG9oNvCIn0LD57EkM8AghSAcsNM+bcAaj21wed+ZbONbCYi0Ya2zZ0MZlJa2BsSPssd6tPhHBcOmHCWra906qYgDMGE6iAPtHp1pC7QezG2LT4jDAqyhmKKFCkASYAA6A9TvVeoamj9oFwWuuRcm976eJTpGPy9FZ2GPgU/wBFf0FbKUezbmdsZhgtwRdtllbQgGGMRM7AqN+hrs8wcx28GmZ9WOiqJJJgmNNBoDvFAn0coqDAG3de1hxUjvG5cxOijmTmBMHaLHVjoq9SfZ8AflVSX8Q1xy7mXYyx9tbeI8SuYm4bt0gsQBAEAD0EkmJk7nevPWvdnsCGGxZ5NZHb9ByH7qrV9b7Q7K3yj5qKwuZjCoMzuQiD1dyFUa6CWIHxrJmgSdhVj9kfJRe59OvqQAIsKcseYlnI1M+C2Rtud+h2qnELOp2UWnh7x3TinzkLlkcPwaWt3OZnPUl2Z/yzx8KYqKKrZN0bRRRRXiSKKKKSSKKKKSS8HHOC28ZYezdAKOOoB1BkHX0IB+FfPfM/Lr8NxPcPJQybTwQGUGAJkyQCk6/ar6Tric28p2eI2GtXVGaDkeJa2xggggg7qpIBE5RUiCd0LrhNSxCVtivnaprocxcr4jhr5MQJQkhLqhsrCRGadFbxDTMdjXOqxxStlbmagkkbozZy9nCeLXMK+e0YndTOVveAROw+VMzYLh/FzN1O6vaTHgJ97gDNuREnYUm0R16jYjQj3HpQTEsDirD3sZLJP1Dj681Mpq58Phdq3l9lY+F5ew/BsPcu2kZmgagF2MnKIgEx4j8JqveE8uY/H3Xxw0cPmQPpr3jNAlgVCkCPfXa4XzrfsDI8Xrfo7EtG2rNmnodulOHBedcK4CiLJ3KxlUE7+IqoOvWqJUUWJYbne6POXfn8wtytuEdiqIJ7AOt02Ve8h4i7c4y5vwLiq6tl2lLqg7k9Qa9PbDmuYzD20ALQ4APXMts018F5Lt28e2MtX1cXM5KAAwbjhz4s56z0FefmPkzEYjidrErl7pGUmTrGRQYHvBqK2tgNaJgQA1h6a22T+R3d26o5Z4/xN76W8TZti0d2VHEaaaliPypP5xt3rHGs+HgXWMpJgfs8h1BHSauxarntC5NxWKxdq9hsoKoQSSV1JPoPSomHVkZqSS1rAWkHl711Iw5eeq6vKnD+JJezYy5KEeXNmGzf0z1I+VYdrHA/pGBLKJe0wKj8TKD8lmudwzlPinfpdv4ogKZZFuXGUjXSC8dfToKesfi7IUrddACCCGZRI+JqPLKYqpksZa4i3lFh6e9dAXYQfmlzsu419JwFsE+K2ApGvlEqu/sSmy7GU5oywZnaPj0pKbmvB4FTbwtpSYiFGQGNpcIQ25+ftpY4vzXiMV5mKJ91GYaehIIDfKicPZ6rxGd0rGFjCb3d9t1FkrooG2JueiaOKc04fBBreEtr3kkmFyqC3ikkABvMNjSLi8W95y9xizHqeg9BOw0FagIorSMLwSnw4Zm+J53cd/dyVfqa18+h0HJTUTQzRqaYuROSrnE7gcymGRhmYq31kAmFOkjyagnRqLTTNhbdyjxROkNgsuReR7nEryu4y4a2yliyyLkNOUAxKnJB3BD/ADvzD4dbaqiAKqgAACAABAAArVw7h1vD2ltWkCIgAAUACAAOm503r01XJpnSuzORqOMRtyhFFFFMpxFFFFJJFFFFJJFFFFJJFFFFJJeHjPBLOMtG1fQOjAgjUHURow1G/Q1SvN3ZnfwBL2Q1+xJ2DM6CJ1EGQIIkn0q+KgrO9OxTPiN2lcPjbILOXyzavBhIIPuM1nV0c1dkeGxRa5ZLWLxIOYMxVoEQVfMqjbyrOntNVTx3lTGYA/5xalB/K2zmt/NwpnT06ijUNcx+jtD8kLlpHN1bqFzaCJrC1fVxKkEezWs6IbqHsttrFOnluXF9i3HUfIGulh+bcUggXZ/EM35k1yaioU2H0s/+2Np9QE8yolZ5XFMI58xf31/cWobnvFn7aj+wtcCoqH/gcN37hvwTvt1R+srqYjmfFXPNdI/DKfoa51y6zed3b8bs/wDrE1jUVOhoaaD/AFRtb6AJp88j/M4lAEUUVqv4tE8zAe8gVKJAFymgCdAttYXLwWBuTsBqT10G52ph4H2fY7GkZbfc2zr3lwxI28ICsCZ9Y2NW3yp2bYXh5zqGuXSuVrjsxkSD5JyDVRqFFD5q9jNGan5KbFRudq/QJD5M7JrmIKX8bNu3owsjMGbTQXNFKwTMCfLVx4fDLbXKihV9FAA/KtlFBZJHSHM4omxjWCzQiiiim10iiiikkiiiikkiiiikkiiiikkiiiikkiiiikkioZQdxNFFJJKfMXZhg8Z4ihtXP5y35vX7UjqenWkjiHYliEJOHxCOozQLxOYgeUfV2wM3rRRTrJnx+Urh0bX+YJaxnIfEbOYthWdVUksjW8sASfM4OnuriYm29pc1221tQYlsn8GPpU0VLGISjexTBo4yvIOK2vvr86huK2vvr8xRRXf+SfyC59gZzK99nC3bgU27LuHjKQUg5tt2Fd3CdnPErhj6N3WoE3GSNTv9Wzbb0UU26vmO2i6FHGE0cJ7EHJnFYjSfLYIg67HvLcxtsfWnrgfIWDwcG1ZAaQS5mSRsTrFFFRHyvf5jdSGsa3yhMIFFFFNrpFFFFJJFFFFJJFFFFJJFFFFJJFFFFJJ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4830" name="AutoShape 14" descr="data:image/jpeg;base64,/9j/4AAQSkZJRgABAQAAAQABAAD/2wCEAAkGBhQQERUUExQWFRUWFRUZGBgXFxYUGBgYFRgXGBoaGhcYHCceFxojHBQUHy8gIycpLCwsFR4xNTAqNSYrLCkBCQoKDgwOGg8PGiwlHyQsLy8rNS8sLC0vKiwtLCwsLSwsLCwsLCwyLS0sLCwsLCwsLCksLCwsLCwsLCwsLCwsLP/AABEIANgA6QMBIgACEQEDEQH/xAAcAAACAgMBAQAAAAAAAAAAAAAABgEHAgMFBAj/xABLEAACAQIEAwUEBwMHCQkAAAABAhEAAwQSITEFBkEHEyIyUWFxgZEUI0JScqGxM5LBQ1Nic4Ki4Rckk7LCw9HT8BUWNERUY3SDo//EABsBAAEFAQEAAAAAAAAAAAAAAAUAAwQGBwIB/8QANhEAAQMCBAMFBgYCAwAAAAAAAQACAwQRBRIhMUFRYQYTIjJxFIGRobHRI0JSweHwFTNiovH/2gAMAwEAAhEDEQA/ALvooorxeIooopJIooopJIooopJIory47idqwpa44UDfqdTGw1NJfFe2nA2pFo3L7AwVS3cTUGD4riqvr16V0Gl2wXhIG6fqKp3iPbffafo+GCbQbwDiOsi3dBriYntS4ncae8sp7ES4B+d00+2kmds1NGojG7lftFfP3+UriX89b/cuf8yo/wApPEv563+5c/5lOewzclz7VFzX0FRVDYXtZ4nbB1w9yfv27pj3ReFdzh3bi4j6RhSdBmNrKBMakBrhMT8abdSzN3aV02eN2zlbtFJvBO1jA4lgmdrbkeVrd34+LJl00603WcQriVYN7iDUcgjdPA3WyiiivEkUUUUkkUUUUkkUUUUkkV5eJ8Tt4a0126wVF3PvIA29pFTxLiKYe01262VEEkwTp7gCT8BVcYW3d4teGJxSG3YQqcPh2C/cP1lwS3jm6wjwx3a6esKtrY6OIySe4cynI2F5sF0eTeY8RxDiF5rgNqzbs2XtWjlkrdN8Zngt4vCARMeHan+knkrDn6fjbk6FbVsD07t7x/3n5U7U7SyumhbI7ci68eLOICKKKKkLhFFFFJJFFY3boUFmIVQCSSQAANySdhVY86drwts1nAhbjjRrsnIunSFyvqRoGGxrtjHPNmheOcGi5TvzFzbhsAme/cA1gKAXaSCfKgJiAdYqrOO9seKvyuFRbNsgeJwzP6yIZSvQaj1pIxVx7z95edrtz7zlmj2LmJyjTpRReHDwNZENlrTsxY4svfIbEXHvsBvdY3P9bbc0KoGgED2VNFEmsazRosoLnuduVNRUMwG5qbYzeUFvwgt+leue1vmNl4ATsporaMFdP8je/wBFcP8ACoODujezdHvtuP4Uz7VBtnHxC77mT9J+C1VNYu0b6e/T9akNNPtcHagrggjdY3LQYQwBHtE16uF8Tv4Qg4e89oD7IZgm86opEgn9TWiiuHxMfo4XXTZHM8pVkcu9tRSEx1v/AO22rFd+qDM0x+ntqz+GcYs4lQ1m4rg+h1+I3FfM5rZw3G3sI/eYa41puoBcI0iPEisA3Tf0HpQyfD+MfwU+Ks4PX1BRSByP2rW8Ye6xIWxfzEKC0q4y5pDFVE6OMup8Ptp/BoS5pabFEAQRcIooorleorTjMYllC9xgqjcnSscfj7di21y6wRFBJZiAAAJOp9gNV9evXOL3M9wFMGjNktnN9aQMssDlBX9qIIYGQaiVlZHSRmSQ/wAnku2MLzYLfdvPxRw9xSmFU+C0cw7wxGZ1MSPEwysv2Qa7gFCqAIAgeyprMq6ukrJe8k9w5BFGMDBYLzclf+Ixf9Z/E03Uj8mgrxPHLJymzh2A1gFrmJBIHqco19gp4rSsOdmpYz/xCGS6PKKKKKnJtFacbjEs22uXGCoilmZiAAAJOp02FbLt0KpY7KCT7gJNUNz9z6/EbptWiyYa2zqfKDdKtEyJOTwdDqH1FOxROldlauJJBG3MVt547SLuPZ7NhsmF1BYGGudDBABC+bYmZFKCrA0qQIoqxQU7YW2G6CyzOlNyiipUEsFAlm0A0k6TpPuPypy4ByGMw+lsM262lZpiN20UgyG2JHhHtqDiWL02HMvMdeAG5/vNOU9JJUHw7c0q8P4ZdxBi0hfWJAJUe8gGKYcNyUiFBisRbtsxAFsMPESQIE5WmSBp61s5o4hxBbjYfBWe7toP2gyt4RO+dSdl6etLnZvwkcQxLtibt1rllkcKW8ObM7HSehtroNNap9VjVZUQumDxGwDZvidrtc8EaioYoyARmPXZM/G8Rw/hLBXtMzsJEtcYGIPUkDzCo4Dzu+JxFtLeAC2mYA3N4HqQbf8AGuf214AgYe6v2M4PvmyF/Q1u4LzVxHEd13WEy29AWBQyF0O6zuOlAe77+kbO/wATnXuXvIsRyHFTvK/KNB0C6/aNzc3DRa7pFJfeQuwn1U+gri3u0LF4UocXgwLbGMxhRrP/ALYnY14+3C6c2HHXK5j9f1rmc18XxOKu2MLi7f0Zc2YAsp2DCZAnXNFOUVFE+niLmA5sxcb62HLXVKR5DjYq23u4d8OL5VO7ZQ4MKJDRGvtkUpcGtcN4rPdBkuACRmcRMnRcwB2PSjtJvfQuGW8LbJ8Rt2lPUBCGE/uR8aVOz+0cDxC0rmBcw/eN7JV9P1qPRQvbTPnikc11zksSLgc17IQXBrgCOKZeJ9nV1JNlxcAnRvCfgFBnr8qVsVh2tNluKUboGETHpO+4+dMPKnEruM4xiGDnurRdYnQxcfIY21CmmTmrmbBJdGFxI841MhQoMAFmzAicx/dNHaXtDX0srYJx3ugJsLOH7FQJcPhkaXM8P0Vb1FNHGuSGRe9wp720ZMTLD8OmokHdvSlcNNXrD8Tp69meF3qOI9Qgc9NJAbPH2WLpOskEbFSVI9xGoqx+z/tS7kJhsaxI8K27xMyIgByRofCPEWJJeq6qHSRBp+opmzDqlDO6I9F9R27gYBlIIIBBGoIOxB6iscTiVtozuwVFUszMQoVVEkknQAAEzVP9mfaKuFH0XGXMtsD6q65UKAsyrMYMxkA3nX497G8TfjFyLZZMCjGSCoOJZXjQrJ7r6s6hhmF3UVVK6ZtCwvm0t8/RHIvxbZFlxK+eLXhGZcHaLdWHfsGAnSPAMjjchg1d23bCgACANgKi1aCgKogAQBWdZfiFfJWyZ37cByRaOMMFgiiiihycXI4Pda3xlwPLdw1oH2m22Jb/AGhT5Vf49ha4hgrpB811DH9K04E6xEtVgxWoYJJ3lEzpp8Chc4s8qKKKV+0Tmv8A7OwbOoBusVRAQSCWZQ2xGyljv0owBc2CY2ST2tc7945wNhtBBvMI0Ic+Cd5m2QdNm3quFWBAqLeYyznM7Es7aCWbVjp6mayqyUsAhZ14oJUTd47oit2Dwj3rgt2xLtsPYOp9kkD41jYsNcYIgzMxgD2/9RTzw3iOE4S6WLjfXXJLvGg2MGB90r67UJxvF/YWZIRmlI0HIcz0+qkUVJ37sztGj59Fq4XxHAcMud1cug3iPG5IhZg5Tt0g7da4/P2BuWbycTwtwsgK5wCCAPEGMEQQQyj18VeHtQ5H7p/pdgZkYjOvhhYWJGxiFHrqa8fCOUrr2DiOG3i8wr2iEDgwCQWbKugdTp7aokQjflrDLcu0dm2N9wf09OCsBuPww3baytflfmFMfh1uruRDj0MCR8zFVpxK0eE8aW4P2d9yTroO+ukkf2VP+NczkUY3BY8ILLDOQLiwMsDMJzTGksd+nWrZ5n5WsY4WzfJAtktpl1nKSDmU6eGNPU1Ae2PDqksveOQHbXT/ANTgJkbfiFy+07AnE8NYpqfAy+6Qx/IUpcBx3F1wyWbFiFXN481qfGzNsT0zflTnjOesNhVFu1mulBlhABGXTXNlHTp6VwMZ2k4hj9WltR/SVy3925FS8Ow/EJYO6bTgtvcF+ny0TE9RCx13P16LTzRyPjceuHZypuIlwOT6sTGw6ACut2mcp3cZ3L2FzOjLIkDwjOevtIrgPztiz/KR+Ef8ZqU55xi/ygb8QP8AAiiYwHFmljhk8F7C/wCrdRv8hTajXVZ8f4LisXj8EtxCqKiZpKxntm652JOogV5e122cPirV9OtoWx8M5/2hXZwXaXeX9rbRh1FtSD/fuRXTxHEMDxZVt3pVvsqwBYE9QYZRtUB9PXUMrH1EPgaCDl1GvFSWTQzAhjtTzXA5FuLw7hl3GXPPdHzKtcyezU3B86T+X7uHx+MutjXK97mCnwgKWYZYkbiTG+1NnaXyffa3ZFgd5YsW8oAy5hAQEkyJkINFH2T6ivRwdeH8VsrhntmzeRYAyhXHQkSGA1y/MUo54xG+pFyXk3Ld2AbaLstNwzl811OU+Vb/AA+85OIzYTISAdTMqZJyjpn2o4lwixxNWvYRh3itDa6EgRB318vpTQ9qxg8KVeFsorTO0asZge81R2D4xdsYy9icBbbuxMhlBBELIOWDGbxQDO3tqHhzqieV9TE7K9trGwAd0d1K6mawNyOFwV7ypBIYZWG4MSDE9NNjUE068RsWuLYcYvD6XFgMDA6TlJP9YDoY0rh8n8oPxF1uOCmGUqdlm6QC0CZhZ7s6rqCYPpf4O0kBpHTT+F7NHN436eqAvw5/ehrNQePRbOTeUG4g4u3BGGUgjUfWsCTHXw+FfTRqt+xZCKFUQqgAD0A0FY4bDLbRUQBVUBVA0ACiAAPQAVtrKMWxWbEpzLJtwHIKxU8DYGZWoooooSpCKKxZwNzFcN+YLl9u7wVprzaS5AW2vvzspbT7s7ipNNSTVLssTb/t6rlzg0XKjnS0fo4cb2r2HcdNFv2mb+6pqP8ALJY9U/6+NdDBdnnfMLmPu9+w17oKosD+yyl9D/T6Cu5/3MwX/prX7orR8HoZKKAxyEEk304IbNIHuuF2SaoHtK5hONx7Kpm1YhV9C/jlv3bij4VcXOvH/oOCu3gAWVfCp+0SQI+RNfOWFs5EAOpAEn1MRNWegizvzHh9UMq5MrMo4rdUExRXT5b4OcViET7KlWfSRlVlJU/iGYf8aK1dSylhdNJs0XQyKMyvDG8U4cgcud2v0i4sO0hZiVXN/HKrV5ObOCYbiV+5hj9XikGZWjzDImpMawbiCJ+zT5bQKABsBA+FI+K4OcVj8S9pst6zl7ttfN3Now0ESPEDE9BWKtrpKqrkqpHEG1weWoAHpwVxETY4xG0aJS4HzRe4YzYPiNstY2GZcwAIBABEqy6bAHUmuxyry1fwePBwnjwdxQWYldBlcAEZgScwU7faGnWmO9gMPxiwVuoFuocrAj6y20TEkBohgdNNRRjsZa4PhVs2gC5gKBoSYjMYmNEOp9ImpZqDOTDCz8V/hc23hP8AyHI8brnKGDM46DiulzFzPaway3iuHRVAJJ95iABqdSNvWqz41x69jCe9IySYQDwxMiQSZbbUelePEX2uublw5nbc6/ISSQJJ0nqa11fsF7NwUDRJIM0nM7D0+6r9XiD5jlZo36oAoooq1IYiiippJKKh0BEESPbrWVRSSXb4DzbewhCzntQBkO6gfc1AGk9DsKeOBWcHfY4uxbUXCDmhQjTOsyoJ1Teqsr1cM4ncwtwXLRIIiVkgMJBggGJ0iT6mqfjXZuOpa6Wl8MnEDQO6Hr1RajxF0ZDZdR8wt/HmxnGsa2GCNas22M5lIAgAZjmMMZJIAjRp1qzuC8uWMFh+6RVCfaJA8R9WMa7Df0qeB8XsX7RvplWf2hgKZXw+IkA7L16RXJdX4s5RS9vBqSGYZ0a8csQplfB49/ECU+WdVE0kg7gju2R7jr15m+ysLQB4tyV5uGYAY6LeHXucApGaENs3zlmADELrb1K65SPc84bDLbRURQqqAFUCAANAABsKMNhltqERVRVEBVAUAegA0ArbQioqDKbDyjb7nmSnWtsiiivNxDiVvDoXusFUAnXfQSYG5PsFR2tLjYbr1emuRxDmJUcWrSNfvNMW0BjQT4rhGRNwPEw3qu+b+0q7eV1ws27YDS/iW4wj7B8JQ76kHpVycqcGw1myr4dElwc1wBWd5Oua5EtqOp+yPSrfQ9mZCBJV3aDsOJ9eX1UJ9W03EetlwsHyPexfi4g/hO1i3AQdPHLOH67RuKc8Jg0soEtoqIohVUBVAHQAaAVuoq4wwxwtyRtAHRRHOLjcoooop1cqpe3Di8th8KJ6XmiYKxdSD6+LKYPpVa0xdpGLN3it+Z+qy29fwrc09n1lLtWGgZliB5oPVuzSW5IJqx+znhWSy10jxXCB/ZRnj5hhVdW7eZlX7zKv75C/xq6uF4burNtPuog+IAmqh22rCyBlO0+Y3PoP5RDCIruMh4L1TXA5MXO+Kv8A85eGX3W0S0dfxWjXo5p4ibGFuMutxlZbYG5dgco+cV7+X+GDDYdLY6ZmPtLsznf2sazQeCBx/Ube4an52VgOrlyeY+GXLL/S8MuZ1H1lsSO9WD92fFITXKTC1VuN4ycZcN9t2AgTOUb5Z95J2Hmq+arHn3ks2nbFYdfCY7xBO+ozAax9gRoNPnZ+yuJwQVIbUDUizXcuh+/uQ/EYHyReD1tzSdRUW7gYAgyDtU1sKqiKmoopJIooopJIoqaikkioZgBJMD20M4AJOwFMPJ3JrY5hdugrh1Ogkg3CG9keHwsND1odiWJQ4fCZpj6DiT0Umnp3zvytWXJfLF7GEli9vCNmzAG4hukQsaZfD5xIJ2Hwtmxh1tqFUBVGwAgfIUWLCooVQABsBWysOxPEpMQndK/QE6Af3fqrdBC2FgaEUVDNAk7Uq4vmG5jGNrBEZZh7+jKI1ISAwYwAOnnmoUULpTpsNzwCdJst3NPPNnBAqCLl7YW1MkEmPFlBKDfcdDVW8W4texr58Q0j7NsE5FEyNJhjoNYG1WFxjlJFwVxFln8LtcYszsUYOTJJiYOg01qtEaQD7B+daZ2Po6J7Xytbd7Ta55W3A4fVAsVllbZt7AoKAiOlXN2LcVN3Ad00ZrFx180khmNySOmlwCqbp57FuJFMddsT4Llp7kaedWw6DXfYtVxxFl4w7kUOonWeRzV1UUUUCRVFFFFJJfL+LxAuX71wNnDuCGBmfAg3+FYV4+Er9Sn4R+leyrTALRtHRAZjd5PVdHlvDd5irS+jBv3GVquOYHzqqeRUnGp+F/0/wq1blsMCCJBEH3HQ1lPbSTNXtadg0fMlWTCW2gv1S5hQcfjA/wD5fDkga+a6CuunRSlwb9dqbqUjyw+HYvg7ndySTbOXu2Myfs5hJnr1NejCc4ZHFrFobL6w2hRvwwxbY9QNjVXnjM1jDqANuI56cfddEQbbplqGUEQdQaFadqmhycVS888oHBsb9oTYYjMJ1RmaJ16eJB5vXT1WUcEAjUESPdV/XLYYEHUEQfjVRc5cmNgXN21LWHYkjwzbLN028PjAG5ha03sx2kvakqjr+Un6H9kCxCgv+LGPUJfooVpEiprSFXkUUVFJJFQzQJO1SzRrTLyRyacYy4i8IsCCi6ePqCd9PIelDcTxOHDoTLKfQcSeSk01M+oflb71jyVyc2NYXroiwpUqJ1uENPT7PhHXZqtmzZCKFUQAIAotWgqhVEAAAD0A0FZ1iGKYpNiMxllOnAcAFboIGQMytRWnFYtLSF3YKo1JOgHxrRxbi9vC2jcutlUfnoTH5GqxXmFuJY+wLojD940W/vRbfVon+lpPUfBUOGTVbXyAeBgJcfTgOqUszYyATqdAmhcRe4rBGazhNCNQHu6T9mYXVdQwPhPTdkwuDS0gRFyqoAAHpt1rbFTUaWbP4WizRsPvzPVOhtlpxiZrbj1Vh+RqkryZXdfuu6/usV/hV5/9fOqS4mkYjEf/ACMQfnder12GktNKzmAfgf5QfGG+Bp6rzUwdnGJNvi1iB51a2fYCVef/AMx86X66XKuJNviOEYb97H9xz/AVo1YLwuQOmNpQvpKigUVWkbRRRRSSXyjwo/Up+EV6qGwy2rly0k5bbBRJkxlU7/GirVCbxtPRAJRZ5HVMHIjf56n4X/SrWqn+U7+TGWj6yv70CrgrJu2bCMQDubR+6suEm8FupRWnGYNLyFLih1OhBEg6Rt8621NU0Eg3CKqnuCc0Yjh7ZUh7IJ+rIGg6ZIKgdN561aXL3NVjHJmtNqNGUggqYBgyIO42qqOYcMbWLvJEAMuX2gohP5k1z7TtbcXLTFLg2YfHQ9Ygn51qlZ2bp8TpmVFP4XloPQ6cVXY8QfBKY5NRf4K/6wu2g6lWEgggj1BpN5Q7QVxBWziPBejQwcjwNYOoGx0JnUU6zWYVVJNRymKZpDh/dEejkbI3M03CqTnLklsGxvWAWsEsWUZfq9Z0AiRq2gBPh+a0rTtV/XLYYEEAgggg6gg6EEVWPOfITWC1/CqSmrPbA1GkkqB7m0AMzV/7OdqLWpaw9Gu/Y/dB6/D815It+IShUM4GprD6QILEwBvOhEeoOopw5K5FOIIv4pYtjyW2Hm08zA+86EaFQau+J4rBh8HeyH0HP0QempXzvyj39Fr5J5IbFML+IVltKZRDl8ekhmBkx4gQNCCtWqiBQABAAgD0AoRABAEAbAVlWI4nic2IzGWU+g4AK2wQMhblaiuZzBx+3grLXbh2BhRqWMaAe0mBrG9RzDzBbwVlrlw9PCupLNoAAAJ3I+dU5xfitzG3u+vdJ7tOiKSPUnxQqzHUURwLAZcTkudIxuf2H90TNXVtp29eCnjXGLuOu95ejKGPdoAAEXQA7k5oE7/aOnQezlRJx2HH9Mz/AKN/8K5VMnZ/hc+MnoiFvjIH+1WpYlFDQYVKyIWAaR8dFXqd756lrnc1aVFBorDlbkVSfFnnEX/6++PldcVdF+5lRm9FJ+QmqRxTTdut967db992b+NX/sOy9RK/k0D4n+EFxg/htHVa69vLqzj8JH89/u7leOu3yACeK4UAEwSxjoAIk+yWHzFaRV/6XIFTf7QvogUUUVWkcRRRRSSXztz3g+54pilCqqs6uoWAMvdouw21U1xKsDts4fkxVi+AQroLRIWAWm6+rdWhdqQKsdC/NCOiDVbcsh6rPDXcly222W5bY+5XUn9KuzB389tGH2lVv3gDVHkVaXIfFO+woUnxW/CRuQAWVTHTRapHbekLo46gDbQ+/ZFMHl1dH70yUUUVmKsCrvtK4bluW7wGjeAx94hmk/BOtJ1XLx3hK4qy1ttJGhiYPqPgTVNPbZGKOMrrAZddDAMagHYjpWt9j8SE9L7M4+Jm3Vp+32VZxWnyyd4Nj9Vru2g0TuCCCNCCNQQdwZA2p55J59KFcPimnRVt3SWM/ZhiZ18mpOpJpJrG5bDCD/wj0IPQ0exbCIMSiySDXgeIUOlq307rjbiF9AKwIkag0EVWfJHPJtMMPiW8JgW7hPUtAVifxKJLdDVmAzWJYjh02HzGGYeh4EcwrZDM2ZuZqVsR2b4R8R3xtiDJa3H1bMYGYp5TpO43M00qoAgaCpoqLLUSzACRxNhYX4BOBobsEVzuPcdtYOybt1oAgAaksSQAABJOpGw0rdxTidvDWmu3WCqvUkDcgAa+0iqY49x65j73ePIQfs7cmAJJBI08UEDafDRnAsFkxOa2zB5j+w6qLV1TadlzvwWni/FbmOvd9e6T3aawikzsTGaMkkAeUVpoqK26mpo6aIRRCzQqjLK6Vxc7dFWL2ccLyWWusNbh8OmoWFET71NIvCuFtiry2V+1JJ1OVdATp7WX51c2Gw4toFUQBtHSqL20xINjbRsOp1d6cB70ZwmDUyn0C20UUVmCsK5nMeOFnDXHP3cu8av4R+bCqbtjQTvAmn/tM4j9XbsAzmOZxOoClWUx71NIVa12LpO6o3TH8509Bp9bqtYvLmkDBwH1UU49juGL8UZtYTDXATBie8w5AnYEg7eyk6rZ7DuF5cLdxBg99dbLG4VItkH+1aJ+VWfEX2itzKh0TbvvyVl0UUUARZFFFFJJJ/arwD6Xw98oJuWiLlsDq3k/R2qiLN0OoYbEA/OvqZlkEetfN3NPAvoGNu4eITR7X9WZUfGbb/lRPDpcriw8VBrI7tzclzaYOR+MfR8TlYwl3Kp282bKu/4zXAqDPQwdwfQjY1OxGjbW0z4HfmHz4H4qDTzGGQPHBXrU0v8AJvH/AKVYAOjp4WHxMfkAfjTBWCVNO+nldFILFpsVdWPD2hzdig0m888qG99faH1igBhr4lBOw2mW39BvTkaDTlDWy0UzZ4jqPn0K5libK0sdsVRCNIkVNWJzZyP3pN2xAudVJIVtdTsdYJ9BoKry4hRijjK67qYkakax7QflW1YTjVPicd2GzuLeI+4VSqqN9OdduawuW5EfnsR7iNjT72fc6EkYXEN49e6cwM4mcvTxDNEa6ITSJWNxCdiVYagjcH1r3GcIixOAxu8w8p5H7LyjqnU778OK+gawvXlRSzEBRuToBSvyFzd9Mtm2+l63IYaajwnMI6eNRsNaVe0Dm04i4cNZMW0I7xhHiMTlG5jxKZ0OlY9S4LUz1vsdrEHXoOf2VpkqWMi72+i5XNXND8QveEkYZYyLp4yJOcx+ICJI8E1yqAIorbqChioYRDELAfM8yqjPO6Z+dyKyt2yzBVEsxhR6k6D8yK2YHBvffu7S530kSBlkxJ6xudJOlPHD8NhuEm33zZ8RdIUAEE6kbA5ZAlZ0nShuL43HQt7tnilOzR9TyCkUlE6c5naN5/ZdflDlkYS3La3XJLGTp6AemgXpuKYahTIB9RU1itTUSVMrpZTdxNyrYxjWNDW7BFY3LgUEnYCaypL7QuYcifR7bQ7ZWYiJC5pn4lCNutO0FHJW1DYI9yfgOJ9y5mlbEwvdwSZx3iv0rEPdmVnKnp3YZip002b/ABrwUARRW+U1OymhbCzZosqVLIZHl54rC7ad/BbEu/hQDqzAxX0py1wdcJhbdldlB+bMWP5saprss5d+l47vW/ZYbXf+VlGX4Zc9XxQevlzyZRwRSkjysueKKKKKgKWiiiikkikLtd5UOKwwvWlm9YZSACBmUtkYGegW47bjbrtT7UMsiD1rpri03C8IuLFfLVq4GUEdQDWVNfaXyicBiDdQHuLzE7CEdmJI02BzIBI+NKlWanmErMw96BzRGN1l7OE8VbC3RdTWNGGniWQSP7o61b/C+JpiLa3EMg/qCQfzBqlK6fL/ADA+CuZl1QyXSPNoNRqPF4QNehPwqvaXAPbmd/APxB/2H35Ihh9d3JyP8v0VxVweeONPhMHcu2/MAI9mo/hNdPhvFbeIti5bMgieoPyIBpLwHPVjHi9hsWhs5j4UZGBKZVYZvMJzK3ppAiay+mppO8zOYSGEZhxtfkrI54tod9kr8Hfihw4xtq93gzeK3lQEjSZJA0hjt6VYPDbKcUwdu5ibORyvWJBgHMNT7xOu2lJHZdjmsY67hEY3LMmDG0K7T0iSBuOlM3aTzYcNbGHsa373hAg6Biq76DUEijVaJHVTYYmgOuC1w8JDTztyTDLZLu25Ln47s6cSbFwONdGjN7pAUD0rgYrgOItTnssoHWUM/Jiajs5sXcNxLuXbzW87CANWZd46iSKbe0jnm9w57IshDnDls6s3lyRGV1jzGjkWN4lT1DaZrmy3FwSLfMKC+hp5Gl9i30SE6XUYPaLW7gEZgs6HWNQeoHyrLD4QqAFU/Km3hnPePa4i3sIIY7rbYDadzdIG3WvPxvtGxiY18Lh7NpmBAAKtmPgz+bvQNp6dKmsx6p71xbAzMRcnPwHW3VNGgYWgF5sOi5uD5ZxV0jLZaPvEpA+Gaa7K8mWsOA+MxAVRByroD7GlT7NjUW243iUuBlFk+DKUKHdhm3ukaCkvmXlW7hMZY+lP3q3Gt5nhRu/iWATMAH96oz8Wq6xxidO1nRmpPvTrKOGLxBpPqnTG9oNvCIn0LD57EkM8AghSAcsNM+bcAaj21wed+ZbONbCYi0Ya2zZ0MZlJa2BsSPssd6tPhHBcOmHCWra906qYgDMGE6iAPtHp1pC7QezG2LT4jDAqyhmKKFCkASYAA6A9TvVeoamj9oFwWuuRcm976eJTpGPy9FZ2GPgU/wBFf0FbKUezbmdsZhgtwRdtllbQgGGMRM7AqN+hrs8wcx28GmZ9WOiqJJJgmNNBoDvFAn0coqDAG3de1hxUjvG5cxOijmTmBMHaLHVjoq9SfZ8AflVSX8Q1xy7mXYyx9tbeI8SuYm4bt0gsQBAEAD0EkmJk7nevPWvdnsCGGxZ5NZHb9ByH7qrV9b7Q7K3yj5qKwuZjCoMzuQiD1dyFUa6CWIHxrJmgSdhVj9kfJRe59OvqQAIsKcseYlnI1M+C2Rtud+h2qnELOp2UWnh7x3TinzkLlkcPwaWt3OZnPUl2Z/yzx8KYqKKrZN0bRRRRXiSKKKKSSKKKKSS8HHOC28ZYezdAKOOoB1BkHX0IB+FfPfM/Lr8NxPcPJQybTwQGUGAJkyQCk6/ar6Tric28p2eI2GtXVGaDkeJa2xggggg7qpIBE5RUiCd0LrhNSxCVtivnaprocxcr4jhr5MQJQkhLqhsrCRGadFbxDTMdjXOqxxStlbmagkkbozZy9nCeLXMK+e0YndTOVveAROw+VMzYLh/FzN1O6vaTHgJ97gDNuREnYUm0R16jYjQj3HpQTEsDirD3sZLJP1Dj681Mpq58Phdq3l9lY+F5ew/BsPcu2kZmgagF2MnKIgEx4j8JqveE8uY/H3Xxw0cPmQPpr3jNAlgVCkCPfXa4XzrfsDI8Xrfo7EtG2rNmnodulOHBedcK4CiLJ3KxlUE7+IqoOvWqJUUWJYbne6POXfn8wtytuEdiqIJ7AOt02Ve8h4i7c4y5vwLiq6tl2lLqg7k9Qa9PbDmuYzD20ALQ4APXMts018F5Lt28e2MtX1cXM5KAAwbjhz4s56z0FefmPkzEYjidrErl7pGUmTrGRQYHvBqK2tgNaJgQA1h6a22T+R3d26o5Z4/xN76W8TZti0d2VHEaaaliPypP5xt3rHGs+HgXWMpJgfs8h1BHSauxarntC5NxWKxdq9hsoKoQSSV1JPoPSomHVkZqSS1rAWkHl711Iw5eeq6vKnD+JJezYy5KEeXNmGzf0z1I+VYdrHA/pGBLKJe0wKj8TKD8lmudwzlPinfpdv4ogKZZFuXGUjXSC8dfToKesfi7IUrddACCCGZRI+JqPLKYqpksZa4i3lFh6e9dAXYQfmlzsu419JwFsE+K2ApGvlEqu/sSmy7GU5oywZnaPj0pKbmvB4FTbwtpSYiFGQGNpcIQ25+ftpY4vzXiMV5mKJ91GYaehIIDfKicPZ6rxGd0rGFjCb3d9t1FkrooG2JueiaOKc04fBBreEtr3kkmFyqC3ikkABvMNjSLi8W95y9xizHqeg9BOw0FagIorSMLwSnw4Zm+J53cd/dyVfqa18+h0HJTUTQzRqaYuROSrnE7gcymGRhmYq31kAmFOkjyagnRqLTTNhbdyjxROkNgsuReR7nEryu4y4a2yliyyLkNOUAxKnJB3BD/ADvzD4dbaqiAKqgAACAABAAArVw7h1vD2ltWkCIgAAUACAAOm503r01XJpnSuzORqOMRtyhFFFFMpxFFFFJJFFFFJJFFFFJJFFFFJJeHjPBLOMtG1fQOjAgjUHURow1G/Q1SvN3ZnfwBL2Q1+xJ2DM6CJ1EGQIIkn0q+KgrO9OxTPiN2lcPjbILOXyzavBhIIPuM1nV0c1dkeGxRa5ZLWLxIOYMxVoEQVfMqjbyrOntNVTx3lTGYA/5xalB/K2zmt/NwpnT06ijUNcx+jtD8kLlpHN1bqFzaCJrC1fVxKkEezWs6IbqHsttrFOnluXF9i3HUfIGulh+bcUggXZ/EM35k1yaioU2H0s/+2Np9QE8yolZ5XFMI58xf31/cWobnvFn7aj+wtcCoqH/gcN37hvwTvt1R+srqYjmfFXPNdI/DKfoa51y6zed3b8bs/wDrE1jUVOhoaaD/AFRtb6AJp88j/M4lAEUUVqv4tE8zAe8gVKJAFymgCdAttYXLwWBuTsBqT10G52ph4H2fY7GkZbfc2zr3lwxI28ICsCZ9Y2NW3yp2bYXh5zqGuXSuVrjsxkSD5JyDVRqFFD5q9jNGan5KbFRudq/QJD5M7JrmIKX8bNu3owsjMGbTQXNFKwTMCfLVx4fDLbXKihV9FAA/KtlFBZJHSHM4omxjWCzQiiiim10iiiikkiiiikkiiiikkiiiikkiiiikkiiiikkioZQdxNFFJJKfMXZhg8Z4ihtXP5y35vX7UjqenWkjiHYliEJOHxCOozQLxOYgeUfV2wM3rRRTrJnx+Urh0bX+YJaxnIfEbOYthWdVUksjW8sASfM4OnuriYm29pc1221tQYlsn8GPpU0VLGISjexTBo4yvIOK2vvr86huK2vvr8xRRXf+SfyC59gZzK99nC3bgU27LuHjKQUg5tt2Fd3CdnPErhj6N3WoE3GSNTv9Wzbb0UU26vmO2i6FHGE0cJ7EHJnFYjSfLYIg67HvLcxtsfWnrgfIWDwcG1ZAaQS5mSRsTrFFFRHyvf5jdSGsa3yhMIFFFFNrpFFFFJJFFFFJJFFFFJJFFFFJJFFFFJJ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4832" name="Picture 16" descr="http://t0.gstatic.com/images?q=tbn:ANd9GcRDik7EaPS1twy_S_wJluFIzFbu-HEba--2L8MWuQeMaRbLh0nn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4176464" cy="2133601"/>
          </a:xfrm>
          <a:prstGeom prst="rect">
            <a:avLst/>
          </a:prstGeom>
          <a:noFill/>
        </p:spPr>
      </p:pic>
      <p:pic>
        <p:nvPicPr>
          <p:cNvPr id="34834" name="Picture 18" descr="http://b68389.medialib.glogster.com/media/f35d2bcb1a97e1df1597c960da7494a92d063192252ebb5f4142e9183a03de62/inter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2952328" cy="2993127"/>
          </a:xfrm>
          <a:prstGeom prst="rect">
            <a:avLst/>
          </a:prstGeom>
          <a:noFill/>
        </p:spPr>
      </p:pic>
      <p:pic>
        <p:nvPicPr>
          <p:cNvPr id="34836" name="Picture 20" descr="http://us.123rf.com/400wm/400/400/vladru/vladru1005/vladru100500015/6918563-shield-antivirus-and-laptop-abstract-done-in-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340768"/>
            <a:ext cx="3960440" cy="1846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ULIC\Downloads\SID 2013 traditional ba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723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41277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Internet je postao svakodnevni dio našega života.</a:t>
            </a:r>
          </a:p>
          <a:p>
            <a:r>
              <a:rPr lang="hr-HR" dirty="0" smtClean="0"/>
              <a:t>Odrastamo u digitalnom svijetu sa tehnologijom u svakom pogledu našega života.</a:t>
            </a:r>
          </a:p>
          <a:p>
            <a:r>
              <a:rPr lang="hr-HR" dirty="0" smtClean="0"/>
              <a:t>Sada kada je internet važan dio našega života roditelji žele djecu održati</a:t>
            </a:r>
          </a:p>
          <a:p>
            <a:r>
              <a:rPr lang="hr-HR" dirty="0" smtClean="0"/>
              <a:t>sigurnima.</a:t>
            </a:r>
          </a:p>
          <a:p>
            <a:r>
              <a:rPr lang="hr-HR" dirty="0" smtClean="0"/>
              <a:t>Djeci, ali i odraslima na iternetu svakodnevno prijete razne opasnosti.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6146" name="Picture 2" descr="http://www.thedailysheeple.com/wp-content/uploads/2012/12/internet-secur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4651276" cy="2880320"/>
          </a:xfrm>
          <a:prstGeom prst="rect">
            <a:avLst/>
          </a:prstGeom>
          <a:noFill/>
        </p:spPr>
      </p:pic>
      <p:pic>
        <p:nvPicPr>
          <p:cNvPr id="6150" name="Picture 6" descr="http://t0.gstatic.com/images?q=tbn:ANd9GcSUPRlsNKJw-2eE9UObkkZhHB1inVqk1Wqm4SNcqZs3RBxOsTB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360045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34076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 Opasnosti na internetu</a:t>
            </a:r>
            <a:endParaRPr lang="hr-HR" sz="4400" dirty="0"/>
          </a:p>
        </p:txBody>
      </p:sp>
      <p:pic>
        <p:nvPicPr>
          <p:cNvPr id="5" name="Picture 4" descr="C:\Users\GULIC\Downloads\SID 2013 traditional ba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723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227687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Internet je svakodnevni dio našega života, a s tim dolaze i mnoge opasnosti...</a:t>
            </a:r>
          </a:p>
          <a:p>
            <a:r>
              <a:rPr lang="hr-HR" dirty="0" smtClean="0"/>
              <a:t>Veliki broj ljudi koristi internet kako bi narušavali život druge osobe.</a:t>
            </a:r>
          </a:p>
          <a:p>
            <a:r>
              <a:rPr lang="hr-HR" dirty="0" smtClean="0"/>
              <a:t>Neki od primjera su hakiranje, krađa osobnih podataka i pedofilstvo.</a:t>
            </a:r>
          </a:p>
          <a:p>
            <a:endParaRPr lang="hr-HR" dirty="0"/>
          </a:p>
        </p:txBody>
      </p:sp>
      <p:pic>
        <p:nvPicPr>
          <p:cNvPr id="5122" name="Picture 2" descr="http://phandroid.s3.amazonaws.com/wp-content/uploads/2010/07/hac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816424" cy="28633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400506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Najveci problem je kod djece jer imaju pristup ogromnom broju podataka koji ih privlace, a da neznaju da time upadaju u zamku.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ULIC\Downloads\SID 2013 traditional ba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72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412776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/>
              <a:t>Hakeri (Krekeri)...</a:t>
            </a:r>
            <a:endParaRPr lang="hr-HR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2132856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Krekeri su informatički zanesenjaci koji pokušavaju istražiti nedovoljno poznate mogućnosti nove </a:t>
            </a:r>
            <a:r>
              <a:rPr lang="hr-HR" dirty="0" smtClean="0"/>
              <a:t>internetske tehnologije</a:t>
            </a:r>
            <a:r>
              <a:rPr lang="vi-VN" dirty="0" smtClean="0"/>
              <a:t>, </a:t>
            </a:r>
            <a:r>
              <a:rPr lang="vi-VN" dirty="0"/>
              <a:t>a dio njih je motiviran kriminalnim pobudama. S obzirom na motive razlikujemo upravo hakere, tj. osobe koje iz neznanja ili znatiželje upadaju u tuđe sustave bez namjere da nanesu štetu, i krekere, tj. osobe s većim stupnjem znanja koje svjesno provaljuju u tuđe sustave u većini slučajeva iz koristoljublja (neovlašteno kopiranje podaci, prenošenje zloćudnih programa, mijenjanje ili brisanje postojećih podataka. </a:t>
            </a:r>
            <a:endParaRPr lang="hr-HR" dirty="0"/>
          </a:p>
        </p:txBody>
      </p:sp>
      <p:pic>
        <p:nvPicPr>
          <p:cNvPr id="4098" name="Picture 2" descr="http://t0.gstatic.com/images?q=tbn:ANd9GcTP-_IHCksqxBoR2bRKgvXF-Vjn3XvWgmQnBkc3H4KtfapWg8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366525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ULIC\Downloads\SID 2013 traditional ba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723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5856" y="1340768"/>
            <a:ext cx="2281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/>
              <a:t>Virusi..</a:t>
            </a:r>
            <a:endParaRPr lang="hr-HR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Računalni virus je </a:t>
            </a:r>
            <a:r>
              <a:rPr lang="hr-HR" dirty="0" smtClean="0"/>
              <a:t>računalni program</a:t>
            </a:r>
            <a:r>
              <a:rPr lang="hr-HR" dirty="0"/>
              <a:t> koji može "zaraziti" druge programe tako da u njih unese kopiju samog </a:t>
            </a:r>
            <a:r>
              <a:rPr lang="hr-HR" dirty="0" smtClean="0"/>
              <a:t>sebe. </a:t>
            </a:r>
            <a:r>
              <a:rPr lang="hr-HR" dirty="0"/>
              <a:t>Virus se može proširiti računalnim sustavom ili mrežom koristeći se ovlastima korisnika koji su zaraženi. Svaki program koji je zaražen postaje virus i tako zaraza raste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861048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Love </a:t>
            </a:r>
            <a:r>
              <a:rPr lang="hr-HR" dirty="0" smtClean="0"/>
              <a:t>bug </a:t>
            </a:r>
            <a:r>
              <a:rPr lang="hr-HR" dirty="0"/>
              <a:t>je virus, poznatiji kao “I LOVE YOU“ virus, iskorištavao je ljudsku znatiželju da bi se širio. Zarazio je 45 milijuna računala u jednom danu i napravio štetu od 8,75 milijardi USD.</a:t>
            </a:r>
          </a:p>
        </p:txBody>
      </p:sp>
      <p:pic>
        <p:nvPicPr>
          <p:cNvPr id="3078" name="Picture 6" descr="File:LoveLetterVBS screenshot website 06-17-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3645024"/>
            <a:ext cx="4176464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ULIC\Downloads\SID 2013 traditional ba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72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484784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Ostale prijetnje na internetu</a:t>
            </a:r>
            <a:endParaRPr lang="hr-HR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2768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 internetu se jos susrećemo s lopovima, pedofilima, prevarantima itd.</a:t>
            </a:r>
          </a:p>
          <a:p>
            <a:r>
              <a:rPr lang="hr-HR" dirty="0" smtClean="0"/>
              <a:t>Najčešće se bave krađom osobnih stvari i podataka tipa kreditnih kartica, slika, novca itd.</a:t>
            </a:r>
          </a:p>
          <a:p>
            <a:r>
              <a:rPr lang="hr-HR" dirty="0" smtClean="0"/>
              <a:t>Bitno je svakog od njih prepoznati na vrijeme i prijaviti ih vlasniku stranice koju posječujemo.</a:t>
            </a:r>
            <a:endParaRPr lang="hr-HR" dirty="0"/>
          </a:p>
        </p:txBody>
      </p:sp>
      <p:pic>
        <p:nvPicPr>
          <p:cNvPr id="2050" name="Picture 2" descr="http://t2.gstatic.com/images?q=tbn:ANd9GcTg3XQYXv3xylraVu2C_GDpt8HoAfBiitom0cTTdua0kYytVF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17032"/>
            <a:ext cx="496855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ULIC\Downloads\SID 2013 traditional ba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723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134076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Zaštita na internetu</a:t>
            </a:r>
            <a:endParaRPr lang="hr-HR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27687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Dobra zaštita na internetu sve je traženija.</a:t>
            </a:r>
          </a:p>
          <a:p>
            <a:r>
              <a:rPr lang="hr-HR" dirty="0" smtClean="0"/>
              <a:t>Ljudi se žele zaštititi od hakera, virusa i bilo cega drugog...</a:t>
            </a:r>
          </a:p>
          <a:p>
            <a:r>
              <a:rPr lang="hr-HR" dirty="0" smtClean="0"/>
              <a:t>Sami se mozemo zastititi time da ne komuniciramo s sumljivim osobama, svoje privatne stvari zadrzimo privatnima i blokamo sve sumljive ljude.</a:t>
            </a:r>
          </a:p>
        </p:txBody>
      </p:sp>
      <p:pic>
        <p:nvPicPr>
          <p:cNvPr id="1028" name="Picture 4" descr="http://www.thejitty.com/images/529509/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89040"/>
            <a:ext cx="5743575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ULIC\Downloads\SID 2013 traditional ba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72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48478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 smtClean="0"/>
              <a:t>Antivirus</a:t>
            </a:r>
            <a:endParaRPr lang="hr-HR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2276872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Anti-virus</a:t>
            </a:r>
            <a:r>
              <a:rPr lang="hr-HR" dirty="0"/>
              <a:t> program se sastoji od nekoliko računarskih programa koji pokušavaju pronaći, spriječiti i ukloniti računarske viruse i ostali maliciozni </a:t>
            </a:r>
            <a:r>
              <a:rPr lang="hr-HR" dirty="0" smtClean="0"/>
              <a:t>softver</a:t>
            </a:r>
            <a:r>
              <a:rPr lang="hr-HR" dirty="0"/>
              <a:t> (</a:t>
            </a:r>
            <a:r>
              <a:rPr lang="hr-HR" dirty="0" smtClean="0"/>
              <a:t>malware).</a:t>
            </a:r>
            <a:endParaRPr lang="hr-HR" dirty="0"/>
          </a:p>
          <a:p>
            <a:r>
              <a:rPr lang="hr-HR" dirty="0"/>
              <a:t>Anti-virus program obično koristi dvije tehnike da bi postigao svoju funkcionalnost:</a:t>
            </a:r>
          </a:p>
          <a:p>
            <a:r>
              <a:rPr lang="hr-HR" dirty="0"/>
              <a:t>Provjera (skeniranje) datoteka tražeći poznate viruse provjerom definicija u rječniku virusa</a:t>
            </a:r>
          </a:p>
          <a:p>
            <a:r>
              <a:rPr lang="hr-HR" dirty="0"/>
              <a:t>Identifikacijom sumnjivog ponašanja od strane kompjuterskog programa, koji bi moglo indicirati infekciju. Takve analize obuhvataju analizu podataka, monitorisanje portova i druge metode.</a:t>
            </a:r>
          </a:p>
          <a:p>
            <a:endParaRPr lang="hr-HR" dirty="0"/>
          </a:p>
        </p:txBody>
      </p:sp>
      <p:pic>
        <p:nvPicPr>
          <p:cNvPr id="32770" name="Picture 2" descr="http://www.tipsnext.com/images/2012/09/disable-antivi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13184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ULIC\Downloads\SID 2013 traditional ba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72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34076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 smtClean="0"/>
              <a:t>Firewall</a:t>
            </a:r>
            <a:endParaRPr lang="hr-HR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20888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Vatrozid</a:t>
            </a:r>
            <a:r>
              <a:rPr lang="vi-VN" dirty="0"/>
              <a:t> </a:t>
            </a:r>
            <a:r>
              <a:rPr lang="vi-VN" dirty="0" smtClean="0"/>
              <a:t>je </a:t>
            </a:r>
            <a:r>
              <a:rPr lang="vi-VN" dirty="0"/>
              <a:t>mrežni uređaj čija je namjena filtriranje </a:t>
            </a:r>
            <a:r>
              <a:rPr lang="hr-HR" dirty="0" smtClean="0"/>
              <a:t>mrežnog</a:t>
            </a:r>
            <a:r>
              <a:rPr lang="vi-VN" dirty="0" smtClean="0"/>
              <a:t> </a:t>
            </a:r>
            <a:r>
              <a:rPr lang="vi-VN" dirty="0"/>
              <a:t>prometa tako da se stvori sigurnosna zona. Program koji želi pristupiti Internetu treba imati dopuštenje od vatrozida. Obično se kombiniraju usmjernici i sigurnosne stijene, kao jedan uređaj, ili se kaskadiraju, npr. unutarnja (osigurana) mreža - sigurnosna stijena - usmjernik - vanjski svijet.</a:t>
            </a:r>
            <a:endParaRPr lang="hr-HR" dirty="0"/>
          </a:p>
        </p:txBody>
      </p:sp>
      <p:pic>
        <p:nvPicPr>
          <p:cNvPr id="33794" name="Picture 2" descr="http://t0.gstatic.com/images?q=tbn:ANd9GcQRBCEHB1jHEOnC84TsNpGx-kZrv58sJFxSYFpRFWuenzAwD9i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3131840" cy="1943101"/>
          </a:xfrm>
          <a:prstGeom prst="rect">
            <a:avLst/>
          </a:prstGeom>
          <a:noFill/>
        </p:spPr>
      </p:pic>
      <p:pic>
        <p:nvPicPr>
          <p:cNvPr id="33796" name="Picture 4" descr="http://cdn.itscolumn.com/itsc/wp-content/uploads/2011/08/firewall-antiviru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365104"/>
            <a:ext cx="3590925" cy="1862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</TotalTime>
  <Words>280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Dan sigurnijeg interneta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sigurnijeg interneta</dc:title>
  <dc:creator>GULIC</dc:creator>
  <cp:lastModifiedBy>GULIC</cp:lastModifiedBy>
  <cp:revision>11</cp:revision>
  <dcterms:created xsi:type="dcterms:W3CDTF">2013-01-31T19:17:45Z</dcterms:created>
  <dcterms:modified xsi:type="dcterms:W3CDTF">2013-01-31T21:01:19Z</dcterms:modified>
</cp:coreProperties>
</file>