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7C83-881B-4980-AB2B-67285E5EEC09}" type="datetimeFigureOut">
              <a:rPr lang="sr-Latn-CS" smtClean="0"/>
              <a:t>11.1.2015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056D-0036-4E03-AFE8-787EBFB0256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Radiografske greške i artefakti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Otisci prejakog pritiska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 incizalnih rubova zuba ili zubnih kvržica </a:t>
            </a:r>
          </a:p>
          <a:p>
            <a:r>
              <a:rPr lang="hr-HR" dirty="0" smtClean="0"/>
              <a:t>Mogu biti prikazane kao crne ili bijele mrlje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Dupliciranje snimke /struktura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se na na vec eksponiranu snimku ponovno izvrši ekspozicija rtg zraka </a:t>
            </a:r>
          </a:p>
          <a:p>
            <a:endParaRPr lang="hr-HR" dirty="0"/>
          </a:p>
        </p:txBody>
      </p:sp>
      <p:pic>
        <p:nvPicPr>
          <p:cNvPr id="4" name="Picture 3" descr="radiographic-errors-and-artifacts-12-728.jpg"/>
          <p:cNvPicPr>
            <a:picLocks noChangeAspect="1"/>
          </p:cNvPicPr>
          <p:nvPr/>
        </p:nvPicPr>
        <p:blipFill>
          <a:blip r:embed="rId2"/>
          <a:srcRect l="26305" t="50000"/>
          <a:stretch>
            <a:fillRect/>
          </a:stretch>
        </p:blipFill>
        <p:spPr>
          <a:xfrm>
            <a:off x="1785918" y="3071810"/>
            <a:ext cx="625318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Točkasti artefakt </a:t>
            </a:r>
            <a:endParaRPr lang="hr-HR" dirty="0"/>
          </a:p>
        </p:txBody>
      </p:sp>
      <p:pic>
        <p:nvPicPr>
          <p:cNvPr id="4" name="Content Placeholder 3" descr="radiographic-errors-and-artifacts-14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57139"/>
          <a:stretch>
            <a:fillRect/>
          </a:stretch>
        </p:blipFill>
        <p:spPr>
          <a:xfrm>
            <a:off x="1428728" y="1857364"/>
            <a:ext cx="7000924" cy="407196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Odsječen apikalni dio </a:t>
            </a:r>
            <a:endParaRPr lang="hr-HR" dirty="0"/>
          </a:p>
        </p:txBody>
      </p:sp>
      <p:pic>
        <p:nvPicPr>
          <p:cNvPr id="4" name="Content Placeholder 3" descr="radiographic-errors-and-artifacts-15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45142"/>
          <a:stretch>
            <a:fillRect/>
          </a:stretch>
        </p:blipFill>
        <p:spPr>
          <a:xfrm>
            <a:off x="1554691" y="2571744"/>
            <a:ext cx="6034617" cy="35544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prikazane krunice </a:t>
            </a:r>
            <a:endParaRPr lang="hr-HR" dirty="0"/>
          </a:p>
        </p:txBody>
      </p:sp>
      <p:pic>
        <p:nvPicPr>
          <p:cNvPr id="4" name="Content Placeholder 3" descr="radiographic-errors-and-artifacts-16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093"/>
          <a:stretch>
            <a:fillRect/>
          </a:stretch>
        </p:blipFill>
        <p:spPr>
          <a:xfrm>
            <a:off x="1554691" y="1785926"/>
            <a:ext cx="6034617" cy="43402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Ugao filma nije paralelan s površinom zuba </a:t>
            </a:r>
            <a:endParaRPr lang="hr-HR" dirty="0"/>
          </a:p>
        </p:txBody>
      </p:sp>
      <p:pic>
        <p:nvPicPr>
          <p:cNvPr id="4" name="Content Placeholder 3" descr="radiographic-errors-and-artifacts-17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8839"/>
          <a:stretch>
            <a:fillRect/>
          </a:stretch>
        </p:blipFill>
        <p:spPr>
          <a:xfrm>
            <a:off x="1571604" y="1571612"/>
            <a:ext cx="6034617" cy="41259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Područje interesa nije prikazano </a:t>
            </a:r>
            <a:endParaRPr lang="hr-HR" dirty="0"/>
          </a:p>
        </p:txBody>
      </p:sp>
      <p:pic>
        <p:nvPicPr>
          <p:cNvPr id="4" name="Content Placeholder 3" descr="radiographic-errors-and-artifacts-18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5"/>
          <a:stretch>
            <a:fillRect/>
          </a:stretch>
        </p:blipFill>
        <p:spPr>
          <a:xfrm>
            <a:off x="1554691" y="2143116"/>
            <a:ext cx="6034617" cy="39830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Crna linija preko filma – sagibanje filma u pacijentovim ustima </a:t>
            </a:r>
            <a:endParaRPr lang="hr-HR" dirty="0"/>
          </a:p>
        </p:txBody>
      </p:sp>
      <p:pic>
        <p:nvPicPr>
          <p:cNvPr id="4" name="Content Placeholder 3" descr="radiographic-errors-and-artifacts-19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74"/>
          <a:stretch>
            <a:fillRect/>
          </a:stretch>
        </p:blipFill>
        <p:spPr>
          <a:xfrm>
            <a:off x="1554691" y="2214554"/>
            <a:ext cx="6034617" cy="39116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Distorzija- uvijanje filma da pacijentu bude ugodnije  </a:t>
            </a:r>
            <a:endParaRPr lang="hr-HR" dirty="0"/>
          </a:p>
        </p:txBody>
      </p:sp>
      <p:pic>
        <p:nvPicPr>
          <p:cNvPr id="4" name="Content Placeholder 3" descr="radiographic-errors-and-artifacts-20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74"/>
          <a:stretch>
            <a:fillRect/>
          </a:stretch>
        </p:blipFill>
        <p:spPr>
          <a:xfrm>
            <a:off x="1928794" y="1428736"/>
            <a:ext cx="6034617" cy="462598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Nekorektna vertikalna angulacija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Dovodi do :</a:t>
            </a:r>
          </a:p>
          <a:p>
            <a:r>
              <a:rPr lang="hr-HR" dirty="0" smtClean="0"/>
              <a:t>A) ELONGIRANE (produzene ) snimke ako je premalo vertikalno nagnut tubus </a:t>
            </a:r>
          </a:p>
          <a:p>
            <a:r>
              <a:rPr lang="hr-HR" dirty="0" smtClean="0"/>
              <a:t>B) SKRACENE snimke kod prevelike vertikale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Pogreške bi se trebale izbjegavati da :</a:t>
            </a:r>
          </a:p>
          <a:p>
            <a:r>
              <a:rPr lang="hr-HR" dirty="0" smtClean="0"/>
              <a:t>Se pacijenta ne izlaže bespotrebnom zračenju </a:t>
            </a:r>
          </a:p>
          <a:p>
            <a:r>
              <a:rPr lang="hr-HR" dirty="0" smtClean="0"/>
              <a:t>Se ne troši ni vrijeme ni materijal </a:t>
            </a:r>
          </a:p>
          <a:p>
            <a:r>
              <a:rPr lang="hr-HR" dirty="0" smtClean="0"/>
              <a:t>Se ne dolazi do pogrešne dijagnoze 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Preizdužena snimka </a:t>
            </a:r>
            <a:endParaRPr lang="hr-HR" dirty="0"/>
          </a:p>
        </p:txBody>
      </p:sp>
      <p:pic>
        <p:nvPicPr>
          <p:cNvPr id="4" name="Content Placeholder 3" descr="radiographic-errors-and-artifacts-22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6"/>
          <a:stretch>
            <a:fillRect/>
          </a:stretch>
        </p:blipFill>
        <p:spPr>
          <a:xfrm>
            <a:off x="1554691" y="2143116"/>
            <a:ext cx="6034617" cy="398304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Skraćena snimka </a:t>
            </a:r>
            <a:endParaRPr lang="hr-HR" dirty="0"/>
          </a:p>
        </p:txBody>
      </p:sp>
      <p:pic>
        <p:nvPicPr>
          <p:cNvPr id="4" name="Content Placeholder 3" descr="radiographic-errors-and-artifacts-23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049"/>
          <a:stretch>
            <a:fillRect/>
          </a:stretch>
        </p:blipFill>
        <p:spPr>
          <a:xfrm>
            <a:off x="1357290" y="1857364"/>
            <a:ext cx="6034617" cy="402589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Nekorektna horizontalna angulacija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Dolazi do preklapanja zubi ....</a:t>
            </a:r>
          </a:p>
          <a:p>
            <a:endParaRPr lang="hr-HR" dirty="0"/>
          </a:p>
        </p:txBody>
      </p:sp>
      <p:pic>
        <p:nvPicPr>
          <p:cNvPr id="4" name="Picture 3" descr="radiographic-errors-and-artifacts-25-728.jpg"/>
          <p:cNvPicPr>
            <a:picLocks noChangeAspect="1"/>
          </p:cNvPicPr>
          <p:nvPr/>
        </p:nvPicPr>
        <p:blipFill>
          <a:blip r:embed="rId2"/>
          <a:srcRect t="13736"/>
          <a:stretch>
            <a:fillRect/>
          </a:stretch>
        </p:blipFill>
        <p:spPr>
          <a:xfrm>
            <a:off x="1000100" y="2214554"/>
            <a:ext cx="6934200" cy="44862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Kada rtg zrake nisu centrurane na film </a:t>
            </a:r>
            <a:endParaRPr lang="hr-HR" dirty="0"/>
          </a:p>
        </p:txBody>
      </p:sp>
      <p:pic>
        <p:nvPicPr>
          <p:cNvPr id="4" name="Content Placeholder 3" descr="radiographic-errors-and-artifacts-2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2.POGREŠKE EKSPOZICIJE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prazna slika </a:t>
            </a:r>
          </a:p>
          <a:p>
            <a:r>
              <a:rPr lang="hr-HR" dirty="0" smtClean="0"/>
              <a:t>Slika male gustoće </a:t>
            </a:r>
          </a:p>
          <a:p>
            <a:r>
              <a:rPr lang="hr-HR" dirty="0" smtClean="0"/>
              <a:t>Slike prevelike gustoće </a:t>
            </a:r>
          </a:p>
          <a:p>
            <a:r>
              <a:rPr lang="hr-HR" dirty="0" smtClean="0"/>
              <a:t>Slike s malim i prevelikim kontrastom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Prazna slika : film nije primio radijaciju </a:t>
            </a:r>
            <a:endParaRPr lang="hr-HR" dirty="0"/>
          </a:p>
        </p:txBody>
      </p:sp>
      <p:pic>
        <p:nvPicPr>
          <p:cNvPr id="4" name="Content Placeholder 3" descr="radiographic-errors-and-artifacts-30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/>
          <a:stretch>
            <a:fillRect/>
          </a:stretch>
        </p:blipFill>
        <p:spPr>
          <a:xfrm>
            <a:off x="1554691" y="2071678"/>
            <a:ext cx="6034617" cy="405448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male gustoće </a:t>
            </a:r>
            <a:endParaRPr lang="hr-HR" dirty="0"/>
          </a:p>
        </p:txBody>
      </p:sp>
      <p:pic>
        <p:nvPicPr>
          <p:cNvPr id="4" name="Content Placeholder 3" descr="radiographic-errors-and-artifacts-31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6"/>
          <a:stretch>
            <a:fillRect/>
          </a:stretch>
        </p:blipFill>
        <p:spPr>
          <a:xfrm>
            <a:off x="1554691" y="2143116"/>
            <a:ext cx="6034617" cy="398304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velike gustoće </a:t>
            </a:r>
            <a:endParaRPr lang="hr-HR" dirty="0"/>
          </a:p>
        </p:txBody>
      </p:sp>
      <p:pic>
        <p:nvPicPr>
          <p:cNvPr id="4" name="Content Placeholder 3" descr="radiographic-errors-and-artifacts-32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8839"/>
          <a:stretch>
            <a:fillRect/>
          </a:stretch>
        </p:blipFill>
        <p:spPr>
          <a:xfrm>
            <a:off x="1554691" y="2000240"/>
            <a:ext cx="6034617" cy="412592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POGREŠKE U RAZVIJANJU FILMA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Presvijetla slika</a:t>
            </a:r>
          </a:p>
          <a:p>
            <a:r>
              <a:rPr lang="hr-HR" dirty="0" smtClean="0"/>
              <a:t>Pretamna slika </a:t>
            </a:r>
          </a:p>
          <a:p>
            <a:r>
              <a:rPr lang="hr-HR" dirty="0" smtClean="0"/>
              <a:t>Prazna slika</a:t>
            </a:r>
          </a:p>
          <a:p>
            <a:r>
              <a:rPr lang="hr-HR" dirty="0" smtClean="0"/>
              <a:t>Crni artefakti i linije </a:t>
            </a:r>
          </a:p>
          <a:p>
            <a:r>
              <a:rPr lang="hr-HR" dirty="0" smtClean="0"/>
              <a:t>Zuto smeđe diskoloracije </a:t>
            </a:r>
          </a:p>
          <a:p>
            <a:r>
              <a:rPr lang="hr-HR" dirty="0" smtClean="0"/>
              <a:t>Linije ogrebotina </a:t>
            </a:r>
          </a:p>
          <a:p>
            <a:r>
              <a:rPr lang="hr-HR" dirty="0" smtClean="0"/>
              <a:t>Retikulacija (mrežasta slika)</a:t>
            </a:r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Retikulacija : slika je izložena temperaturama nenadanim </a:t>
            </a:r>
            <a:endParaRPr lang="hr-HR" dirty="0"/>
          </a:p>
        </p:txBody>
      </p:sp>
      <p:pic>
        <p:nvPicPr>
          <p:cNvPr id="4" name="Content Placeholder 3" descr="radiographic-errors-and-artifacts-35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74"/>
          <a:stretch>
            <a:fillRect/>
          </a:stretch>
        </p:blipFill>
        <p:spPr>
          <a:xfrm>
            <a:off x="1554691" y="2214554"/>
            <a:ext cx="6034617" cy="39116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Uzroci pogreški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tehnika slikavanja i projekcijske greške </a:t>
            </a:r>
          </a:p>
          <a:p>
            <a:r>
              <a:rPr lang="hr-HR" dirty="0" smtClean="0"/>
              <a:t>2. pogreške ekspozicije </a:t>
            </a:r>
          </a:p>
          <a:p>
            <a:r>
              <a:rPr lang="hr-HR" dirty="0" smtClean="0"/>
              <a:t>3. pogreške razvijanja filma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Mrlje- kontaminacija slike prije uranjanja u tekućinu  </a:t>
            </a:r>
            <a:endParaRPr lang="hr-HR" dirty="0"/>
          </a:p>
        </p:txBody>
      </p:sp>
      <p:pic>
        <p:nvPicPr>
          <p:cNvPr id="4" name="Content Placeholder 3" descr="radiographic-errors-and-artifacts-36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74"/>
          <a:stretch>
            <a:fillRect/>
          </a:stretch>
        </p:blipFill>
        <p:spPr>
          <a:xfrm>
            <a:off x="1554691" y="2214554"/>
            <a:ext cx="6034617" cy="391160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Nečista tekućina u razvijaču </a:t>
            </a:r>
            <a:endParaRPr lang="hr-HR" dirty="0"/>
          </a:p>
        </p:txBody>
      </p:sp>
      <p:pic>
        <p:nvPicPr>
          <p:cNvPr id="4" name="Content Placeholder 3" descr="radiographic-errors-and-artifacts-37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6"/>
          <a:stretch>
            <a:fillRect/>
          </a:stretch>
        </p:blipFill>
        <p:spPr>
          <a:xfrm>
            <a:off x="1554691" y="2143116"/>
            <a:ext cx="6034617" cy="398304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radiographic-errors-and-artifacts-38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996"/>
          <a:stretch>
            <a:fillRect/>
          </a:stretch>
        </p:blipFill>
        <p:spPr>
          <a:xfrm>
            <a:off x="1071539" y="1500174"/>
            <a:ext cx="6929486" cy="462598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radiographic-errors-and-artifacts-39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035"/>
          <a:stretch>
            <a:fillRect/>
          </a:stretch>
        </p:blipFill>
        <p:spPr>
          <a:xfrm>
            <a:off x="857225" y="1643050"/>
            <a:ext cx="7358114" cy="448311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Slika nije u potpunosti uronjena u tekućinu </a:t>
            </a:r>
            <a:endParaRPr lang="hr-HR" dirty="0"/>
          </a:p>
        </p:txBody>
      </p:sp>
      <p:pic>
        <p:nvPicPr>
          <p:cNvPr id="4" name="Content Placeholder 3" descr="radiographic-errors-and-artifacts-42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74"/>
          <a:stretch>
            <a:fillRect/>
          </a:stretch>
        </p:blipFill>
        <p:spPr>
          <a:xfrm>
            <a:off x="1554691" y="2214554"/>
            <a:ext cx="6034617" cy="391160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Preklopljene slike u ravijaču </a:t>
            </a:r>
            <a:endParaRPr lang="hr-HR" dirty="0"/>
          </a:p>
        </p:txBody>
      </p:sp>
      <p:pic>
        <p:nvPicPr>
          <p:cNvPr id="4" name="Content Placeholder 3" descr="radiographic-errors-and-artifacts-43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482"/>
          <a:stretch>
            <a:fillRect/>
          </a:stretch>
        </p:blipFill>
        <p:spPr>
          <a:xfrm>
            <a:off x="1000100" y="2000240"/>
            <a:ext cx="7000923" cy="412592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Otisak prsta na slici </a:t>
            </a:r>
            <a:endParaRPr lang="hr-HR" dirty="0"/>
          </a:p>
        </p:txBody>
      </p:sp>
      <p:pic>
        <p:nvPicPr>
          <p:cNvPr id="4" name="Content Placeholder 3" descr="radiographic-errors-and-artifacts-44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/>
          <a:stretch>
            <a:fillRect/>
          </a:stretch>
        </p:blipFill>
        <p:spPr>
          <a:xfrm>
            <a:off x="1554691" y="2071678"/>
            <a:ext cx="6034617" cy="405448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Izgrebani film </a:t>
            </a:r>
            <a:endParaRPr lang="hr-HR" dirty="0"/>
          </a:p>
        </p:txBody>
      </p:sp>
      <p:pic>
        <p:nvPicPr>
          <p:cNvPr id="4" name="Content Placeholder 3" descr="radiographic-errors-and-artifacts-45-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33"/>
          <a:stretch>
            <a:fillRect/>
          </a:stretch>
        </p:blipFill>
        <p:spPr>
          <a:xfrm>
            <a:off x="571473" y="1643050"/>
            <a:ext cx="7786742" cy="471490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Content Placeholder 3" descr="radiographic-errors-and-artifacts-4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Content Placeholder 3" descr="radiographic-errors-and-artifacts-5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Tehnike slikavanja i projekcijske greške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A) pogreške kod pocizioniranja i pripreme pacijenta :</a:t>
            </a:r>
          </a:p>
          <a:p>
            <a:r>
              <a:rPr lang="hr-HR" dirty="0" smtClean="0"/>
              <a:t>- artefakti </a:t>
            </a:r>
          </a:p>
          <a:p>
            <a:r>
              <a:rPr lang="hr-HR" dirty="0" smtClean="0"/>
              <a:t>- zamućena snimka </a:t>
            </a:r>
          </a:p>
          <a:p>
            <a:r>
              <a:rPr lang="hr-HR" dirty="0" smtClean="0"/>
              <a:t>- otisci prejakog pritiska </a:t>
            </a:r>
          </a:p>
          <a:p>
            <a:r>
              <a:rPr lang="hr-HR" dirty="0" smtClean="0"/>
              <a:t>B) pogreške kod postavljanja filma :</a:t>
            </a:r>
          </a:p>
          <a:p>
            <a:r>
              <a:rPr lang="hr-HR" dirty="0" smtClean="0"/>
              <a:t>- dupliciranje struktura </a:t>
            </a:r>
          </a:p>
          <a:p>
            <a:r>
              <a:rPr lang="hr-HR" dirty="0" smtClean="0"/>
              <a:t>- ne prikazivanje korijena ili krune zuba </a:t>
            </a:r>
          </a:p>
          <a:p>
            <a:r>
              <a:rPr lang="hr-HR" dirty="0" smtClean="0"/>
              <a:t>Crne linije </a:t>
            </a:r>
          </a:p>
          <a:p>
            <a:r>
              <a:rPr lang="hr-HR" dirty="0" smtClean="0"/>
              <a:t>- distorzije slike </a:t>
            </a:r>
          </a:p>
          <a:p>
            <a:r>
              <a:rPr lang="hr-HR" dirty="0" smtClean="0"/>
              <a:t>- krivo okrenut film </a:t>
            </a:r>
          </a:p>
          <a:p>
            <a:r>
              <a:rPr lang="hr-HR" dirty="0" smtClean="0"/>
              <a:t>- C) kriva vertikalna i horizontalna angulacija rtg zraka </a:t>
            </a:r>
            <a:endParaRPr lang="hr-H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Content Placeholder 3" descr="radiographic-errors-and-artifacts-5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Content Placeholder 3" descr="radiographic-errors-and-artifacts-5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Content Placeholder 3" descr="radiographic-errors-and-artifacts-5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Radioopaktni defekti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Zubni nadomjesci (proteze etc.)</a:t>
            </a:r>
          </a:p>
          <a:p>
            <a:r>
              <a:rPr lang="hr-HR" dirty="0" smtClean="0"/>
              <a:t>Piercing </a:t>
            </a:r>
          </a:p>
          <a:p>
            <a:r>
              <a:rPr lang="hr-HR" dirty="0" smtClean="0"/>
              <a:t>Nakit </a:t>
            </a:r>
          </a:p>
          <a:p>
            <a:r>
              <a:rPr lang="hr-HR" dirty="0" smtClean="0"/>
              <a:t>Naocale pacijenta </a:t>
            </a:r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radiographic-errors-and-artifacts-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357166"/>
            <a:ext cx="7786742" cy="57689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radiographic-errors-and-artifacts-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000108"/>
            <a:ext cx="7858180" cy="512605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Zamućeni film/slika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Pomak filma, pomak glave pacijenta ili rtg tubusa će uzrokovati zamućenom slikom </a:t>
            </a:r>
          </a:p>
          <a:p>
            <a:r>
              <a:rPr lang="hr-HR" dirty="0" smtClean="0"/>
              <a:t>Objasniti pacijentu da pokuša ostati sasvim miran prilikom ekspozicije </a:t>
            </a:r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radiographic-errors-and-artifacts-1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714356"/>
            <a:ext cx="7500990" cy="57150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355</Words>
  <Application>Microsoft Office PowerPoint</Application>
  <PresentationFormat>On-screen Show (4:3)</PresentationFormat>
  <Paragraphs>78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Radiografske greške i artefakti </vt:lpstr>
      <vt:lpstr>Slide 2</vt:lpstr>
      <vt:lpstr>Uzroci pogreški </vt:lpstr>
      <vt:lpstr>1. Tehnike slikavanja i projekcijske greške </vt:lpstr>
      <vt:lpstr>Radioopaktni defekti </vt:lpstr>
      <vt:lpstr>Slide 6</vt:lpstr>
      <vt:lpstr>Slide 7</vt:lpstr>
      <vt:lpstr>Zamućeni film/slika </vt:lpstr>
      <vt:lpstr>Slide 9</vt:lpstr>
      <vt:lpstr>Otisci prejakog pritiska </vt:lpstr>
      <vt:lpstr>Dupliciranje snimke /struktura </vt:lpstr>
      <vt:lpstr>Točkasti artefakt </vt:lpstr>
      <vt:lpstr>Odsječen apikalni dio </vt:lpstr>
      <vt:lpstr>Ne prikazane krunice </vt:lpstr>
      <vt:lpstr>Ugao filma nije paralelan s površinom zuba </vt:lpstr>
      <vt:lpstr>Područje interesa nije prikazano </vt:lpstr>
      <vt:lpstr>Crna linija preko filma – sagibanje filma u pacijentovim ustima </vt:lpstr>
      <vt:lpstr>Distorzija- uvijanje filma da pacijentu bude ugodnije  </vt:lpstr>
      <vt:lpstr>Nekorektna vertikalna angulacija </vt:lpstr>
      <vt:lpstr>Preizdužena snimka </vt:lpstr>
      <vt:lpstr>Skraćena snimka </vt:lpstr>
      <vt:lpstr>Nekorektna horizontalna angulacija </vt:lpstr>
      <vt:lpstr>Kada rtg zrake nisu centrurane na film </vt:lpstr>
      <vt:lpstr>2.POGREŠKE EKSPOZICIJE </vt:lpstr>
      <vt:lpstr>Prazna slika : film nije primio radijaciju </vt:lpstr>
      <vt:lpstr>Slika male gustoće </vt:lpstr>
      <vt:lpstr>Slika velike gustoće </vt:lpstr>
      <vt:lpstr>POGREŠKE U RAZVIJANJU FILMA </vt:lpstr>
      <vt:lpstr>Retikulacija : slika je izložena temperaturama nenadanim </vt:lpstr>
      <vt:lpstr>Mrlje- kontaminacija slike prije uranjanja u tekućinu  </vt:lpstr>
      <vt:lpstr>Nečista tekućina u razvijaču </vt:lpstr>
      <vt:lpstr>Slide 32</vt:lpstr>
      <vt:lpstr>Slide 33</vt:lpstr>
      <vt:lpstr>Slika nije u potpunosti uronjena u tekućinu </vt:lpstr>
      <vt:lpstr>Preklopljene slike u ravijaču </vt:lpstr>
      <vt:lpstr>Otisak prsta na slici </vt:lpstr>
      <vt:lpstr>Izgrebani film </vt:lpstr>
      <vt:lpstr>?</vt:lpstr>
      <vt:lpstr>?</vt:lpstr>
      <vt:lpstr>?</vt:lpstr>
      <vt:lpstr>?</vt:lpstr>
      <vt:lpstr>?</vt:lpstr>
      <vt:lpstr>Slide 43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Radiografske greške i artefakti</dc:title>
  <dc:creator>Korisnik</dc:creator>
  <cp:lastModifiedBy>Korisnik</cp:lastModifiedBy>
  <cp:revision>17</cp:revision>
  <dcterms:created xsi:type="dcterms:W3CDTF">2015-01-11T19:30:19Z</dcterms:created>
  <dcterms:modified xsi:type="dcterms:W3CDTF">2015-01-11T22:16:51Z</dcterms:modified>
</cp:coreProperties>
</file>