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0145-7538-4419-9FB7-950C07AD8BF4}" type="datetimeFigureOut">
              <a:rPr lang="sr-Latn-CS" smtClean="0"/>
              <a:t>19.10.2014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FD18-D4F1-41D3-9939-91FE3F949E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Oralna medicina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Afte herpetiformes </a:t>
            </a:r>
            <a:endParaRPr lang="hr-HR" dirty="0"/>
          </a:p>
        </p:txBody>
      </p:sp>
      <p:pic>
        <p:nvPicPr>
          <p:cNvPr id="4" name="Content Placeholder 3" descr="unnamed2.jpg"/>
          <p:cNvPicPr>
            <a:picLocks noGrp="1" noChangeAspect="1"/>
          </p:cNvPicPr>
          <p:nvPr>
            <p:ph idx="1"/>
          </p:nvPr>
        </p:nvPicPr>
        <p:blipFill>
          <a:blip r:embed="rId2"/>
          <a:srcRect t="22480" b="13291"/>
          <a:stretch>
            <a:fillRect/>
          </a:stretch>
        </p:blipFill>
        <p:spPr>
          <a:xfrm>
            <a:off x="1500167" y="2428868"/>
            <a:ext cx="5786478" cy="285752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STOMATOPYROSIS : sindrom pečenja usta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Jako česta u starije populacije </a:t>
            </a:r>
          </a:p>
          <a:p>
            <a:r>
              <a:rPr lang="hr-HR" dirty="0" smtClean="0"/>
              <a:t>Spada u skupinu atipičnih facijalnih boli </a:t>
            </a:r>
          </a:p>
          <a:p>
            <a:r>
              <a:rPr lang="hr-HR" dirty="0" smtClean="0"/>
              <a:t>3 skupine uzroka </a:t>
            </a:r>
          </a:p>
          <a:p>
            <a:r>
              <a:rPr lang="hr-HR" dirty="0" smtClean="0"/>
              <a:t>1. LOKALNI </a:t>
            </a:r>
          </a:p>
          <a:p>
            <a:r>
              <a:rPr lang="hr-HR" dirty="0" smtClean="0"/>
              <a:t>2. SISTEMSKI</a:t>
            </a:r>
          </a:p>
          <a:p>
            <a:r>
              <a:rPr lang="hr-HR" dirty="0" smtClean="0"/>
              <a:t>3.PSIHOGENI 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burning-tong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357562"/>
            <a:ext cx="3098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LOKALNI UZROCI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pušenje , alkohol, crna kava, vruća jela </a:t>
            </a:r>
          </a:p>
          <a:p>
            <a:r>
              <a:rPr lang="hr-HR" dirty="0" smtClean="0"/>
              <a:t>Kandidijaza</a:t>
            </a:r>
          </a:p>
          <a:p>
            <a:r>
              <a:rPr lang="hr-HR" dirty="0" smtClean="0"/>
              <a:t>Kamenac</a:t>
            </a:r>
          </a:p>
          <a:p>
            <a:r>
              <a:rPr lang="hr-HR" dirty="0" smtClean="0"/>
              <a:t>Galvanizam (puno amalgamskih plombi)</a:t>
            </a:r>
          </a:p>
          <a:p>
            <a:r>
              <a:rPr lang="hr-HR" dirty="0" smtClean="0"/>
              <a:t>Proteze ( na njima razni anaerobi , spirohete...)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stomatopyros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6072230" cy="38576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SISTEMSKI UZROCI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Gastritisi</a:t>
            </a:r>
          </a:p>
          <a:p>
            <a:r>
              <a:rPr lang="hr-HR" dirty="0" smtClean="0"/>
              <a:t>Karcinom bronha i pluća ( kronična gosopiroza je 1!!!!! Simptom kod karcinoma)</a:t>
            </a:r>
          </a:p>
          <a:p>
            <a:r>
              <a:rPr lang="hr-HR" dirty="0" smtClean="0"/>
              <a:t>Osteofiti (kod problema vratne kralježnice )pritišću na živčane okončine </a:t>
            </a:r>
          </a:p>
          <a:p>
            <a:r>
              <a:rPr lang="hr-HR" dirty="0" smtClean="0"/>
              <a:t>Parkinsonova bolest</a:t>
            </a:r>
          </a:p>
          <a:p>
            <a:r>
              <a:rPr lang="hr-HR" dirty="0" smtClean="0"/>
              <a:t>Lijekovi antihipertenzitivi</a:t>
            </a:r>
          </a:p>
          <a:p>
            <a:r>
              <a:rPr lang="hr-HR" dirty="0" smtClean="0"/>
              <a:t>Deficiti vit B i Fe 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 PSIHOGENI UZROCI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Anksiozni pacijenti</a:t>
            </a:r>
          </a:p>
          <a:p>
            <a:r>
              <a:rPr lang="hr-HR" dirty="0" smtClean="0"/>
              <a:t>Depresivni pacijenti</a:t>
            </a:r>
          </a:p>
          <a:p>
            <a:r>
              <a:rPr lang="hr-HR" dirty="0" smtClean="0"/>
              <a:t>Neuroze ...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Najčešće povezani simptom uz PEČENJE je i SUHA USTA (nedostatak sline ) </a:t>
            </a:r>
          </a:p>
          <a:p>
            <a:r>
              <a:rPr lang="hr-HR" dirty="0" smtClean="0"/>
              <a:t>Terapija : stimulacija sline žvakama, bombonima, umjetna slina 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Ostala terapija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Etiološka!! Ovisno o uzroku (uzeti anamnezu)</a:t>
            </a:r>
          </a:p>
          <a:p>
            <a:pPr>
              <a:buFontTx/>
              <a:buChar char="-"/>
            </a:pPr>
            <a:r>
              <a:rPr lang="hr-HR" dirty="0" smtClean="0"/>
              <a:t>Čišćenje kamenca, provjera proteza, antiseptici, ako kandida, liječenje kandide, </a:t>
            </a:r>
          </a:p>
          <a:p>
            <a:pPr>
              <a:buFontTx/>
              <a:buChar char="-"/>
            </a:pPr>
            <a:r>
              <a:rPr lang="hr-HR" dirty="0" smtClean="0"/>
              <a:t>Jačanje otpornosti sluznice (vit B kompleks, vit A )</a:t>
            </a:r>
          </a:p>
          <a:p>
            <a:pPr>
              <a:buFontTx/>
              <a:buChar char="-"/>
            </a:pPr>
            <a:r>
              <a:rPr lang="hr-HR" dirty="0" smtClean="0"/>
              <a:t>Analgetici po potrebi 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HERPES SIMPLEX </a:t>
            </a:r>
            <a:endParaRPr lang="hr-HR" dirty="0"/>
          </a:p>
        </p:txBody>
      </p:sp>
      <p:pic>
        <p:nvPicPr>
          <p:cNvPr id="4" name="Content Placeholder 3" descr="herpes-simplex-virus-01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643050"/>
            <a:ext cx="3048000" cy="3048000"/>
          </a:xfrm>
        </p:spPr>
      </p:pic>
      <p:pic>
        <p:nvPicPr>
          <p:cNvPr id="5" name="Picture 4" descr="herp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500174"/>
            <a:ext cx="3357586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PRENOSI SE KONTAKTOM ; nekoliko sati virus preživi i na predmetu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Najčešća virusna infekcija ustiju , uzrokovana virusom herpes simplex tipa 1</a:t>
            </a:r>
          </a:p>
          <a:p>
            <a:r>
              <a:rPr lang="hr-HR" dirty="0" smtClean="0"/>
              <a:t>Prate ju opći simptomi : malaksalost, glavobolja, manjak apetita, bolovi u grlu, temperatura</a:t>
            </a:r>
          </a:p>
          <a:p>
            <a:r>
              <a:rPr lang="hr-HR" dirty="0" smtClean="0"/>
              <a:t>U ustima najčešće na gingivi ali može i po cijeloj sluznici </a:t>
            </a:r>
          </a:p>
          <a:p>
            <a:r>
              <a:rPr lang="hr-HR" dirty="0" smtClean="0"/>
              <a:t>3.dan vezikule koje prskaju i pretvaraju se u bolne erozije </a:t>
            </a:r>
          </a:p>
          <a:p>
            <a:r>
              <a:rPr lang="hr-HR" dirty="0" smtClean="0"/>
              <a:t>Povlačenje za 10 tak dana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Definicija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bavi se dijagnostikom i liječenjem bolesti i njihovih simptoma koje se primarno javljaju na sluznici usne šupljine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Terapija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prodromalnom stadiju: na lezije virostatik!</a:t>
            </a:r>
          </a:p>
          <a:p>
            <a:r>
              <a:rPr lang="hr-HR" dirty="0" smtClean="0"/>
              <a:t>Mogu se mazati epitelizansi na leziju</a:t>
            </a:r>
          </a:p>
          <a:p>
            <a:r>
              <a:rPr lang="hr-HR" dirty="0" smtClean="0"/>
              <a:t>Ako superinfekcija baketrijama : lokalni antibiotik</a:t>
            </a:r>
          </a:p>
          <a:p>
            <a:r>
              <a:rPr lang="hr-HR" smtClean="0"/>
              <a:t>Ako teško stanje : virostatici tablete </a:t>
            </a:r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AFTE </a:t>
            </a:r>
            <a:endParaRPr lang="hr-HR" dirty="0"/>
          </a:p>
        </p:txBody>
      </p:sp>
      <p:pic>
        <p:nvPicPr>
          <p:cNvPr id="4" name="Content Placeholder 3" descr="afte-300x1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71678"/>
            <a:ext cx="5214974" cy="307183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Jedna od najčešćih bolesti oralne sluznice </a:t>
            </a:r>
          </a:p>
          <a:p>
            <a:r>
              <a:rPr lang="hr-HR" dirty="0" smtClean="0"/>
              <a:t>To je autoimuna mukokutana bolest</a:t>
            </a:r>
          </a:p>
          <a:p>
            <a:r>
              <a:rPr lang="hr-HR" dirty="0" smtClean="0"/>
              <a:t>Imaju tipičnu kliničku sliku: okrugle, jasno ograničene bolne ulceracije , plitko i nekrotično dno i blago uzdignuti eritematouni rubovi </a:t>
            </a:r>
          </a:p>
          <a:p>
            <a:r>
              <a:rPr lang="hr-HR" dirty="0" smtClean="0"/>
              <a:t>Bolne su </a:t>
            </a:r>
          </a:p>
          <a:p>
            <a:r>
              <a:rPr lang="hr-HR" dirty="0" smtClean="0"/>
              <a:t>Imaju tendenciju recidiviranja 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Javljaju je na nekeratiniziranoj oralnoj sluznici (ne na gingivi!!!!) </a:t>
            </a:r>
          </a:p>
          <a:p>
            <a:r>
              <a:rPr lang="hr-HR" dirty="0" smtClean="0"/>
              <a:t>Afte minor (u 80% populacije , male do 10 mm, zacjeljuju nakon 10-14 dana )</a:t>
            </a:r>
          </a:p>
          <a:p>
            <a:r>
              <a:rPr lang="hr-HR" dirty="0" smtClean="0"/>
              <a:t>Afte major (10-30 mm promjer), duže perzistiraju i do 4-6 tj . Mogu biti popraćene i općim znakovima bolesti: temperatura, povećani limfni čvorovi itd</a:t>
            </a:r>
          </a:p>
          <a:p>
            <a:r>
              <a:rPr lang="hr-HR" dirty="0" smtClean="0"/>
              <a:t>Afte herpetiformes : male ulceracije u velikom broju i do 100 ; mogu se stapat u veliku ulceraciju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Diferencijalna dijagnoza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zamijeniti sa HERPESOM ( herpes se javlja samo na tvrdom nepcu i gingivi i prate ga opći simptomi bolesti)</a:t>
            </a:r>
          </a:p>
          <a:p>
            <a:r>
              <a:rPr lang="hr-HR" dirty="0" smtClean="0"/>
              <a:t>Ne zamijeniti s MEHANIČKOM OZLJEDOM  npr. četkicom ili ugrizom u obraz (uzeti anamnezu!!)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Etiologija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Poremećena imunoregulacijska ravnoteža</a:t>
            </a:r>
          </a:p>
          <a:p>
            <a:r>
              <a:rPr lang="hr-HR" dirty="0" smtClean="0"/>
              <a:t>Povezana sa stresom i padom imuniteta </a:t>
            </a:r>
          </a:p>
          <a:p>
            <a:r>
              <a:rPr lang="hr-HR" dirty="0" smtClean="0"/>
              <a:t>Postoji i genetska osnova bolesti </a:t>
            </a:r>
          </a:p>
          <a:p>
            <a:r>
              <a:rPr lang="hr-HR" dirty="0" smtClean="0"/>
              <a:t>Ponekad kod anemije, gastrointestinalnih bolesti, leukemije, bolestima crijeva</a:t>
            </a:r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Terapija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 postoji specifična terapija  već simptomatska ; da se smanji bol, trajanje ulceracija i spriječi superinfekcija bakterijama </a:t>
            </a:r>
          </a:p>
          <a:p>
            <a:r>
              <a:rPr lang="hr-HR" dirty="0" smtClean="0"/>
              <a:t>Antiseptici (klorheksidin 0,1%)</a:t>
            </a:r>
          </a:p>
          <a:p>
            <a:r>
              <a:rPr lang="hr-HR" dirty="0" smtClean="0"/>
              <a:t>Analgetici </a:t>
            </a:r>
          </a:p>
          <a:p>
            <a:r>
              <a:rPr lang="hr-HR" dirty="0" smtClean="0"/>
              <a:t>KS (kortikosteroidi): lijek izbora : djeluju imunosupresivno i antiflogistički : BELODERM, LOCACORTEN kao zavoj </a:t>
            </a:r>
          </a:p>
          <a:p>
            <a:r>
              <a:rPr lang="hr-HR" dirty="0" smtClean="0"/>
              <a:t>Podizanje imuniteta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Afta major </a:t>
            </a:r>
            <a:endParaRPr lang="hr-HR" dirty="0"/>
          </a:p>
        </p:txBody>
      </p:sp>
      <p:pic>
        <p:nvPicPr>
          <p:cNvPr id="4" name="Content Placeholder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rcRect t="23199" r="8642" b="15390"/>
          <a:stretch>
            <a:fillRect/>
          </a:stretch>
        </p:blipFill>
        <p:spPr>
          <a:xfrm>
            <a:off x="1285853" y="1857364"/>
            <a:ext cx="5286411" cy="321471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507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Oralna medicina </vt:lpstr>
      <vt:lpstr>Definicija </vt:lpstr>
      <vt:lpstr>AFTE </vt:lpstr>
      <vt:lpstr>Slide 4</vt:lpstr>
      <vt:lpstr>Slide 5</vt:lpstr>
      <vt:lpstr>Diferencijalna dijagnoza </vt:lpstr>
      <vt:lpstr>Etiologija </vt:lpstr>
      <vt:lpstr>Terapija </vt:lpstr>
      <vt:lpstr>Afta major </vt:lpstr>
      <vt:lpstr>Afte herpetiformes </vt:lpstr>
      <vt:lpstr>STOMATOPYROSIS : sindrom pečenja usta </vt:lpstr>
      <vt:lpstr>LOKALNI UZROCI </vt:lpstr>
      <vt:lpstr>Slide 13</vt:lpstr>
      <vt:lpstr>2. SISTEMSKI UZROCI </vt:lpstr>
      <vt:lpstr>3. PSIHOGENI UZROCI </vt:lpstr>
      <vt:lpstr>Slide 16</vt:lpstr>
      <vt:lpstr>Ostala terapija </vt:lpstr>
      <vt:lpstr>HERPES SIMPLEX </vt:lpstr>
      <vt:lpstr>PRENOSI SE KONTAKTOM ; nekoliko sati virus preživi i na predmetu </vt:lpstr>
      <vt:lpstr>Terapija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Oralna medicina</dc:title>
  <dc:creator>Korisnik</dc:creator>
  <cp:lastModifiedBy>Korisnik</cp:lastModifiedBy>
  <cp:revision>7</cp:revision>
  <dcterms:created xsi:type="dcterms:W3CDTF">2014-10-19T13:10:41Z</dcterms:created>
  <dcterms:modified xsi:type="dcterms:W3CDTF">2014-10-19T14:12:59Z</dcterms:modified>
</cp:coreProperties>
</file>