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9F538-9E36-40B3-9A0D-8985EBE03ADF}" type="datetimeFigureOut">
              <a:rPr lang="sr-Latn-CS" smtClean="0"/>
              <a:t>28.2.2015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39CD3-327A-4C27-A7E7-13C18F0428C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Instrumenti u kirurgiji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donja premolarna </a:t>
            </a:r>
          </a:p>
        </p:txBody>
      </p:sp>
      <p:pic>
        <p:nvPicPr>
          <p:cNvPr id="4" name="Content Placeholder 3" descr="donja premolarn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43050"/>
            <a:ext cx="564360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donja korijenska </a:t>
            </a:r>
          </a:p>
        </p:txBody>
      </p:sp>
      <p:pic>
        <p:nvPicPr>
          <p:cNvPr id="4" name="Content Placeholder 3" descr="donja korijenska 7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71678"/>
            <a:ext cx="585791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donja molarna </a:t>
            </a:r>
          </a:p>
        </p:txBody>
      </p:sp>
      <p:pic>
        <p:nvPicPr>
          <p:cNvPr id="4" name="Content Placeholder 3" descr="donja molarn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71678"/>
            <a:ext cx="528641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donja umnjačka </a:t>
            </a:r>
          </a:p>
        </p:txBody>
      </p:sp>
      <p:pic>
        <p:nvPicPr>
          <p:cNvPr id="4" name="Content Placeholder 3" descr="donja umnja&amp;ccaron;k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6643733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donja rog klješta</a:t>
            </a:r>
          </a:p>
        </p:txBody>
      </p:sp>
      <p:pic>
        <p:nvPicPr>
          <p:cNvPr id="4" name="Content Placeholder 3" descr="donja ro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585791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poluga Bein </a:t>
            </a:r>
          </a:p>
        </p:txBody>
      </p:sp>
      <p:pic>
        <p:nvPicPr>
          <p:cNvPr id="4" name="Content Placeholder 3" descr="bein 3mm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3116"/>
            <a:ext cx="6643734" cy="228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Langenbeck </a:t>
            </a:r>
          </a:p>
        </p:txBody>
      </p:sp>
      <p:pic>
        <p:nvPicPr>
          <p:cNvPr id="4" name="Content Placeholder 3" descr="langebek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3116"/>
            <a:ext cx="5572164" cy="36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raspatorij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hr-HR" dirty="0"/>
          </a:p>
          <a:p>
            <a:endParaRPr lang="hr-HR" dirty="0"/>
          </a:p>
        </p:txBody>
      </p:sp>
      <p:pic>
        <p:nvPicPr>
          <p:cNvPr id="4" name="Picture 3" descr="raspatorij wilig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7429552" cy="257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poluga po Cryeru</a:t>
            </a:r>
          </a:p>
        </p:txBody>
      </p:sp>
      <p:pic>
        <p:nvPicPr>
          <p:cNvPr id="4" name="Content Placeholder 3" descr="cryer desni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6000792" cy="263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poluga kozja noga </a:t>
            </a:r>
          </a:p>
        </p:txBody>
      </p:sp>
      <p:pic>
        <p:nvPicPr>
          <p:cNvPr id="4" name="Content Placeholder 3" descr="kozja noga desn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5"/>
            <a:ext cx="7572428" cy="233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KLJEŠTA ZA </a:t>
            </a:r>
            <a:r>
              <a:rPr lang="hr-HR" dirty="0" smtClean="0"/>
              <a:t>EKSTRAKCIJU</a:t>
            </a:r>
            <a:br>
              <a:rPr lang="hr-HR" dirty="0" smtClean="0"/>
            </a:br>
            <a:r>
              <a:rPr lang="hr-HR" dirty="0" smtClean="0"/>
              <a:t> gornja incizalna </a:t>
            </a:r>
            <a:endParaRPr lang="hr-HR" dirty="0"/>
          </a:p>
        </p:txBody>
      </p:sp>
      <p:pic>
        <p:nvPicPr>
          <p:cNvPr id="4" name="Content Placeholder 3" descr="gornja incizaln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6858048" cy="364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iglodržač</a:t>
            </a:r>
          </a:p>
        </p:txBody>
      </p:sp>
      <p:pic>
        <p:nvPicPr>
          <p:cNvPr id="4" name="Content Placeholder 3" descr="iglodr&amp;zcaron;a&amp;ccaron; majo hega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643602" cy="3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kirurške škarice </a:t>
            </a:r>
          </a:p>
        </p:txBody>
      </p:sp>
      <p:pic>
        <p:nvPicPr>
          <p:cNvPr id="4" name="Content Placeholder 3" descr="škarice iris ravn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14620"/>
            <a:ext cx="6286544" cy="27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kohlea</a:t>
            </a:r>
          </a:p>
        </p:txBody>
      </p:sp>
      <p:pic>
        <p:nvPicPr>
          <p:cNvPr id="4" name="Content Placeholder 3" descr="kohlea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14620"/>
            <a:ext cx="6143668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držač slalpela </a:t>
            </a:r>
          </a:p>
        </p:txBody>
      </p:sp>
      <p:pic>
        <p:nvPicPr>
          <p:cNvPr id="4" name="Content Placeholder 3" descr="dr&amp;zcaron;a&amp;ccaron; skalpel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714620"/>
            <a:ext cx="7143800" cy="134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gornja premolarna </a:t>
            </a:r>
          </a:p>
        </p:txBody>
      </p:sp>
      <p:pic>
        <p:nvPicPr>
          <p:cNvPr id="4" name="Content Placeholder 3" descr="gornja premolarn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628654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gornja molarna desna </a:t>
            </a:r>
          </a:p>
        </p:txBody>
      </p:sp>
      <p:pic>
        <p:nvPicPr>
          <p:cNvPr id="4" name="Content Placeholder 3" descr="gornja molarna desn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85926"/>
            <a:ext cx="5857915" cy="319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gornja molarna lijeva </a:t>
            </a:r>
          </a:p>
        </p:txBody>
      </p:sp>
      <p:pic>
        <p:nvPicPr>
          <p:cNvPr id="4" name="Content Placeholder 3" descr="gornja molarna lijev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635798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gornja korijenska </a:t>
            </a:r>
          </a:p>
        </p:txBody>
      </p:sp>
      <p:pic>
        <p:nvPicPr>
          <p:cNvPr id="4" name="Content Placeholder 3" descr="gornja korijenska 51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607222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gornja umnjačka </a:t>
            </a:r>
          </a:p>
        </p:txBody>
      </p:sp>
      <p:pic>
        <p:nvPicPr>
          <p:cNvPr id="4" name="Content Placeholder 3" descr="gornja umnja&amp;ccaron;k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621510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klješta za kost </a:t>
            </a:r>
          </a:p>
        </p:txBody>
      </p:sp>
      <p:pic>
        <p:nvPicPr>
          <p:cNvPr id="4" name="Content Placeholder 3" descr="lue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85926"/>
            <a:ext cx="600079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donja incizalna </a:t>
            </a:r>
          </a:p>
        </p:txBody>
      </p:sp>
      <p:pic>
        <p:nvPicPr>
          <p:cNvPr id="4" name="Content Placeholder 3" descr="donja incizaln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71678"/>
            <a:ext cx="650085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50</Words>
  <Application>Microsoft Office PowerPoint</Application>
  <PresentationFormat>On-screen Show (4:3)</PresentationFormat>
  <Paragraphs>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Instrumenti u kirurgiji</vt:lpstr>
      <vt:lpstr>KLJEŠTA ZA EKSTRAKCIJU  gornja incizalna </vt:lpstr>
      <vt:lpstr>gornja premolarna </vt:lpstr>
      <vt:lpstr>gornja molarna desna </vt:lpstr>
      <vt:lpstr>gornja molarna lijeva </vt:lpstr>
      <vt:lpstr>gornja korijenska </vt:lpstr>
      <vt:lpstr>gornja umnjačka </vt:lpstr>
      <vt:lpstr>klješta za kost </vt:lpstr>
      <vt:lpstr>donja incizalna </vt:lpstr>
      <vt:lpstr>donja premolarna </vt:lpstr>
      <vt:lpstr>donja korijenska </vt:lpstr>
      <vt:lpstr>donja molarna </vt:lpstr>
      <vt:lpstr>donja umnjačka </vt:lpstr>
      <vt:lpstr>donja rog klješta</vt:lpstr>
      <vt:lpstr>poluga Bein </vt:lpstr>
      <vt:lpstr>Langenbeck </vt:lpstr>
      <vt:lpstr>raspatorij</vt:lpstr>
      <vt:lpstr>poluga po Cryeru</vt:lpstr>
      <vt:lpstr>poluga kozja noga </vt:lpstr>
      <vt:lpstr>iglodržač</vt:lpstr>
      <vt:lpstr>kirurške škarice </vt:lpstr>
      <vt:lpstr>kohlea</vt:lpstr>
      <vt:lpstr>držač slalpela </vt:lpstr>
      <vt:lpstr>Slide 24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Instrumenti u kirurgiji</dc:title>
  <dc:creator>Korisnik</dc:creator>
  <cp:lastModifiedBy>Korisnik</cp:lastModifiedBy>
  <cp:revision>3</cp:revision>
  <dcterms:created xsi:type="dcterms:W3CDTF">2015-02-28T20:08:59Z</dcterms:created>
  <dcterms:modified xsi:type="dcterms:W3CDTF">2015-02-28T20:32:26Z</dcterms:modified>
</cp:coreProperties>
</file>